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hdGumwrN5c83UerOgqP/tXvYw8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3658BC7-E8A0-4B0B-9C1C-55D233795D42}">
  <a:tblStyle styleId="{A3658BC7-E8A0-4B0B-9C1C-55D233795D42}" styleName="Table_0">
    <a:wholeTbl>
      <a:tcTxStyle b="off" i="off">
        <a:font>
          <a:latin typeface="Quire Sans"/>
          <a:ea typeface="Quire Sans"/>
          <a:cs typeface="Quire Sans"/>
        </a:font>
        <a:schemeClr val="dk1"/>
      </a:tcTxStyle>
      <a:tcStyle>
        <a:tcBdr>
          <a:left>
            <a:ln w="127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tcBdr/>
        <a:fill>
          <a:solidFill>
            <a:srgbClr val="FFEC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FECE7"/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l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Quire Sans"/>
          <a:ea typeface="Quire Sans"/>
          <a:cs typeface="Quire Sans"/>
        </a:font>
        <a:schemeClr val="lt1"/>
      </a:tcTxStyle>
      <a:tcStyle>
        <a:tcBdr/>
        <a:fill>
          <a:solidFill>
            <a:schemeClr val="accent4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" name="Google Shape;34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0" name="Google Shape;38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oblem">
  <p:cSld name="Problem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>
            <a:spLocks noGrp="1"/>
          </p:cNvSpPr>
          <p:nvPr>
            <p:ph type="dt" idx="10"/>
          </p:nvPr>
        </p:nvSpPr>
        <p:spPr>
          <a:xfrm>
            <a:off x="8382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8"/>
          <p:cNvSpPr txBox="1">
            <a:spLocks noGrp="1"/>
          </p:cNvSpPr>
          <p:nvPr>
            <p:ph type="ftr" idx="11"/>
          </p:nvPr>
        </p:nvSpPr>
        <p:spPr>
          <a:xfrm>
            <a:off x="4038600" y="6515753"/>
            <a:ext cx="41148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8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body" idx="1"/>
          </p:nvPr>
        </p:nvSpPr>
        <p:spPr>
          <a:xfrm>
            <a:off x="838200" y="2700899"/>
            <a:ext cx="3281555" cy="1472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body" idx="2"/>
          </p:nvPr>
        </p:nvSpPr>
        <p:spPr>
          <a:xfrm>
            <a:off x="838200" y="2321396"/>
            <a:ext cx="3281555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1600"/>
              <a:buNone/>
              <a:defRPr sz="160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3"/>
          </p:nvPr>
        </p:nvSpPr>
        <p:spPr>
          <a:xfrm>
            <a:off x="838200" y="4683183"/>
            <a:ext cx="3281555" cy="1067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body" idx="4"/>
          </p:nvPr>
        </p:nvSpPr>
        <p:spPr>
          <a:xfrm>
            <a:off x="838200" y="4303679"/>
            <a:ext cx="3281555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1600"/>
              <a:buNone/>
              <a:defRPr sz="160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body" idx="5"/>
          </p:nvPr>
        </p:nvSpPr>
        <p:spPr>
          <a:xfrm>
            <a:off x="4465159" y="2715236"/>
            <a:ext cx="3281555" cy="1472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body" idx="6"/>
          </p:nvPr>
        </p:nvSpPr>
        <p:spPr>
          <a:xfrm>
            <a:off x="4465159" y="2335733"/>
            <a:ext cx="3281555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1600"/>
              <a:buNone/>
              <a:defRPr sz="160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body" idx="7"/>
          </p:nvPr>
        </p:nvSpPr>
        <p:spPr>
          <a:xfrm>
            <a:off x="4465159" y="4697520"/>
            <a:ext cx="3281555" cy="1067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body" idx="8"/>
          </p:nvPr>
        </p:nvSpPr>
        <p:spPr>
          <a:xfrm>
            <a:off x="4465159" y="4318016"/>
            <a:ext cx="3281555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1600"/>
              <a:buNone/>
              <a:defRPr sz="160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body" idx="9"/>
          </p:nvPr>
        </p:nvSpPr>
        <p:spPr>
          <a:xfrm>
            <a:off x="8089832" y="2715236"/>
            <a:ext cx="3281555" cy="1472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body" idx="13"/>
          </p:nvPr>
        </p:nvSpPr>
        <p:spPr>
          <a:xfrm>
            <a:off x="8089832" y="2335733"/>
            <a:ext cx="3281555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1600"/>
              <a:buNone/>
              <a:defRPr sz="160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/>
          <p:nvPr/>
        </p:nvSpPr>
        <p:spPr>
          <a:xfrm rot="5400000">
            <a:off x="9766385" y="-1006534"/>
            <a:ext cx="972645" cy="392429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2891574" y="658420"/>
            <a:ext cx="6408851" cy="665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 Title">
  <p:cSld name="Divider Title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7"/>
          <p:cNvSpPr/>
          <p:nvPr/>
        </p:nvSpPr>
        <p:spPr>
          <a:xfrm>
            <a:off x="0" y="2847139"/>
            <a:ext cx="12192000" cy="116372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7"/>
          <p:cNvSpPr>
            <a:spLocks noGrp="1"/>
          </p:cNvSpPr>
          <p:nvPr>
            <p:ph type="pic" idx="2"/>
          </p:nvPr>
        </p:nvSpPr>
        <p:spPr>
          <a:xfrm>
            <a:off x="466725" y="466725"/>
            <a:ext cx="11258550" cy="5924550"/>
          </a:xfrm>
          <a:prstGeom prst="rect">
            <a:avLst/>
          </a:prstGeom>
          <a:noFill/>
          <a:ln>
            <a:noFill/>
          </a:ln>
        </p:spPr>
      </p:sp>
      <p:sp>
        <p:nvSpPr>
          <p:cNvPr id="119" name="Google Shape;119;p17"/>
          <p:cNvSpPr txBox="1">
            <a:spLocks noGrp="1"/>
          </p:cNvSpPr>
          <p:nvPr>
            <p:ph type="title"/>
          </p:nvPr>
        </p:nvSpPr>
        <p:spPr>
          <a:xfrm>
            <a:off x="1889738" y="3001020"/>
            <a:ext cx="8412524" cy="938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Arial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usiness Model">
  <p:cSld name="Business Model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8"/>
          <p:cNvSpPr txBox="1">
            <a:spLocks noGrp="1"/>
          </p:cNvSpPr>
          <p:nvPr>
            <p:ph type="dt" idx="10"/>
          </p:nvPr>
        </p:nvSpPr>
        <p:spPr>
          <a:xfrm>
            <a:off x="8382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8"/>
          <p:cNvSpPr txBox="1">
            <a:spLocks noGrp="1"/>
          </p:cNvSpPr>
          <p:nvPr>
            <p:ph type="ftr" idx="11"/>
          </p:nvPr>
        </p:nvSpPr>
        <p:spPr>
          <a:xfrm>
            <a:off x="4038600" y="6515753"/>
            <a:ext cx="41148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18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4" name="Google Shape;124;p18"/>
          <p:cNvSpPr>
            <a:spLocks noGrp="1"/>
          </p:cNvSpPr>
          <p:nvPr>
            <p:ph type="pic" idx="2"/>
          </p:nvPr>
        </p:nvSpPr>
        <p:spPr>
          <a:xfrm flipH="1">
            <a:off x="1" y="466725"/>
            <a:ext cx="6096000" cy="5924550"/>
          </a:xfrm>
          <a:prstGeom prst="rect">
            <a:avLst/>
          </a:prstGeom>
          <a:noFill/>
          <a:ln>
            <a:noFill/>
          </a:ln>
        </p:spPr>
      </p:sp>
      <p:sp>
        <p:nvSpPr>
          <p:cNvPr id="125" name="Google Shape;125;p18"/>
          <p:cNvSpPr txBox="1">
            <a:spLocks noGrp="1"/>
          </p:cNvSpPr>
          <p:nvPr>
            <p:ph type="body" idx="1"/>
          </p:nvPr>
        </p:nvSpPr>
        <p:spPr>
          <a:xfrm>
            <a:off x="6934200" y="2183098"/>
            <a:ext cx="4419600" cy="64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6" name="Google Shape;126;p18"/>
          <p:cNvSpPr txBox="1">
            <a:spLocks noGrp="1"/>
          </p:cNvSpPr>
          <p:nvPr>
            <p:ph type="body" idx="3"/>
          </p:nvPr>
        </p:nvSpPr>
        <p:spPr>
          <a:xfrm>
            <a:off x="6934200" y="1632228"/>
            <a:ext cx="4419600" cy="5508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7" name="Google Shape;127;p18"/>
          <p:cNvSpPr txBox="1">
            <a:spLocks noGrp="1"/>
          </p:cNvSpPr>
          <p:nvPr>
            <p:ph type="body" idx="4"/>
          </p:nvPr>
        </p:nvSpPr>
        <p:spPr>
          <a:xfrm>
            <a:off x="6934200" y="3732794"/>
            <a:ext cx="4419600" cy="64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18"/>
          <p:cNvSpPr txBox="1">
            <a:spLocks noGrp="1"/>
          </p:cNvSpPr>
          <p:nvPr>
            <p:ph type="body" idx="5"/>
          </p:nvPr>
        </p:nvSpPr>
        <p:spPr>
          <a:xfrm>
            <a:off x="6934200" y="3181924"/>
            <a:ext cx="4419600" cy="5508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9" name="Google Shape;129;p18"/>
          <p:cNvSpPr txBox="1">
            <a:spLocks noGrp="1"/>
          </p:cNvSpPr>
          <p:nvPr>
            <p:ph type="body" idx="6"/>
          </p:nvPr>
        </p:nvSpPr>
        <p:spPr>
          <a:xfrm>
            <a:off x="6934200" y="5307885"/>
            <a:ext cx="4419600" cy="64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0" name="Google Shape;130;p18"/>
          <p:cNvSpPr txBox="1">
            <a:spLocks noGrp="1"/>
          </p:cNvSpPr>
          <p:nvPr>
            <p:ph type="body" idx="7"/>
          </p:nvPr>
        </p:nvSpPr>
        <p:spPr>
          <a:xfrm>
            <a:off x="6934200" y="4757015"/>
            <a:ext cx="4419600" cy="5508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1" name="Google Shape;131;p18"/>
          <p:cNvSpPr txBox="1">
            <a:spLocks noGrp="1"/>
          </p:cNvSpPr>
          <p:nvPr>
            <p:ph type="title"/>
          </p:nvPr>
        </p:nvSpPr>
        <p:spPr>
          <a:xfrm>
            <a:off x="4513162" y="668924"/>
            <a:ext cx="6041908" cy="64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rket Overview">
  <p:cSld name="Market Overview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9"/>
          <p:cNvSpPr txBox="1">
            <a:spLocks noGrp="1"/>
          </p:cNvSpPr>
          <p:nvPr>
            <p:ph type="dt" idx="10"/>
          </p:nvPr>
        </p:nvSpPr>
        <p:spPr>
          <a:xfrm>
            <a:off x="8382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19"/>
          <p:cNvSpPr txBox="1">
            <a:spLocks noGrp="1"/>
          </p:cNvSpPr>
          <p:nvPr>
            <p:ph type="ftr" idx="11"/>
          </p:nvPr>
        </p:nvSpPr>
        <p:spPr>
          <a:xfrm>
            <a:off x="4038600" y="6515753"/>
            <a:ext cx="41148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9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6" name="Google Shape;136;p19"/>
          <p:cNvSpPr>
            <a:spLocks noGrp="1"/>
          </p:cNvSpPr>
          <p:nvPr>
            <p:ph type="pic" idx="2"/>
          </p:nvPr>
        </p:nvSpPr>
        <p:spPr>
          <a:xfrm flipH="1">
            <a:off x="1809750" y="475743"/>
            <a:ext cx="6475268" cy="5915532"/>
          </a:xfrm>
          <a:prstGeom prst="rect">
            <a:avLst/>
          </a:prstGeom>
          <a:noFill/>
          <a:ln>
            <a:noFill/>
          </a:ln>
        </p:spPr>
      </p:sp>
      <p:sp>
        <p:nvSpPr>
          <p:cNvPr id="137" name="Google Shape;137;p19"/>
          <p:cNvSpPr txBox="1">
            <a:spLocks noGrp="1"/>
          </p:cNvSpPr>
          <p:nvPr>
            <p:ph type="body" idx="1"/>
          </p:nvPr>
        </p:nvSpPr>
        <p:spPr>
          <a:xfrm>
            <a:off x="8691419" y="1125633"/>
            <a:ext cx="2937452" cy="1192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8" name="Google Shape;138;p19"/>
          <p:cNvSpPr txBox="1">
            <a:spLocks noGrp="1"/>
          </p:cNvSpPr>
          <p:nvPr>
            <p:ph type="body" idx="3"/>
          </p:nvPr>
        </p:nvSpPr>
        <p:spPr>
          <a:xfrm>
            <a:off x="8691419" y="746129"/>
            <a:ext cx="2937452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9" name="Google Shape;139;p19"/>
          <p:cNvSpPr txBox="1">
            <a:spLocks noGrp="1"/>
          </p:cNvSpPr>
          <p:nvPr>
            <p:ph type="body" idx="4"/>
          </p:nvPr>
        </p:nvSpPr>
        <p:spPr>
          <a:xfrm>
            <a:off x="8691419" y="4716842"/>
            <a:ext cx="2937452" cy="1106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19"/>
          <p:cNvSpPr txBox="1">
            <a:spLocks noGrp="1"/>
          </p:cNvSpPr>
          <p:nvPr>
            <p:ph type="body" idx="5"/>
          </p:nvPr>
        </p:nvSpPr>
        <p:spPr>
          <a:xfrm>
            <a:off x="8691419" y="4337338"/>
            <a:ext cx="2937452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1" name="Google Shape;141;p19"/>
          <p:cNvSpPr txBox="1">
            <a:spLocks noGrp="1"/>
          </p:cNvSpPr>
          <p:nvPr>
            <p:ph type="body" idx="6"/>
          </p:nvPr>
        </p:nvSpPr>
        <p:spPr>
          <a:xfrm>
            <a:off x="8691419" y="2964253"/>
            <a:ext cx="2937452" cy="1106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2" name="Google Shape;142;p19"/>
          <p:cNvSpPr txBox="1">
            <a:spLocks noGrp="1"/>
          </p:cNvSpPr>
          <p:nvPr>
            <p:ph type="body" idx="7"/>
          </p:nvPr>
        </p:nvSpPr>
        <p:spPr>
          <a:xfrm>
            <a:off x="8691419" y="2584749"/>
            <a:ext cx="2937452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sz="200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3" name="Google Shape;143;p19"/>
          <p:cNvSpPr txBox="1">
            <a:spLocks noGrp="1"/>
          </p:cNvSpPr>
          <p:nvPr>
            <p:ph type="title"/>
          </p:nvPr>
        </p:nvSpPr>
        <p:spPr>
          <a:xfrm rot="-5400000">
            <a:off x="-1914546" y="3092260"/>
            <a:ext cx="5719734" cy="68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rket Comparison">
  <p:cSld name="Market Comparison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0"/>
          <p:cNvSpPr/>
          <p:nvPr/>
        </p:nvSpPr>
        <p:spPr>
          <a:xfrm>
            <a:off x="1780309" y="2761134"/>
            <a:ext cx="2283691" cy="1293091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0"/>
          <p:cNvSpPr/>
          <p:nvPr/>
        </p:nvSpPr>
        <p:spPr>
          <a:xfrm>
            <a:off x="4979555" y="2761134"/>
            <a:ext cx="2283691" cy="1293091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0"/>
          <p:cNvSpPr/>
          <p:nvPr/>
        </p:nvSpPr>
        <p:spPr>
          <a:xfrm>
            <a:off x="8153400" y="2761134"/>
            <a:ext cx="2283691" cy="1293091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0"/>
          <p:cNvSpPr txBox="1">
            <a:spLocks noGrp="1"/>
          </p:cNvSpPr>
          <p:nvPr>
            <p:ph type="body" idx="1"/>
          </p:nvPr>
        </p:nvSpPr>
        <p:spPr>
          <a:xfrm>
            <a:off x="1453428" y="4178539"/>
            <a:ext cx="2937452" cy="968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9" name="Google Shape;149;p20"/>
          <p:cNvSpPr txBox="1">
            <a:spLocks noGrp="1"/>
          </p:cNvSpPr>
          <p:nvPr>
            <p:ph type="body" idx="2"/>
          </p:nvPr>
        </p:nvSpPr>
        <p:spPr>
          <a:xfrm>
            <a:off x="2007899" y="2977808"/>
            <a:ext cx="1828510" cy="859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0" name="Google Shape;150;p20"/>
          <p:cNvSpPr txBox="1">
            <a:spLocks noGrp="1"/>
          </p:cNvSpPr>
          <p:nvPr>
            <p:ph type="body" idx="3"/>
          </p:nvPr>
        </p:nvSpPr>
        <p:spPr>
          <a:xfrm>
            <a:off x="4652674" y="4178539"/>
            <a:ext cx="2937452" cy="968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1" name="Google Shape;151;p20"/>
          <p:cNvSpPr txBox="1">
            <a:spLocks noGrp="1"/>
          </p:cNvSpPr>
          <p:nvPr>
            <p:ph type="body" idx="4"/>
          </p:nvPr>
        </p:nvSpPr>
        <p:spPr>
          <a:xfrm>
            <a:off x="5207145" y="2977808"/>
            <a:ext cx="1828510" cy="859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2" name="Google Shape;152;p20"/>
          <p:cNvSpPr txBox="1">
            <a:spLocks noGrp="1"/>
          </p:cNvSpPr>
          <p:nvPr>
            <p:ph type="body" idx="5"/>
          </p:nvPr>
        </p:nvSpPr>
        <p:spPr>
          <a:xfrm>
            <a:off x="7851920" y="4178539"/>
            <a:ext cx="2937452" cy="968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3" name="Google Shape;153;p20"/>
          <p:cNvSpPr txBox="1">
            <a:spLocks noGrp="1"/>
          </p:cNvSpPr>
          <p:nvPr>
            <p:ph type="body" idx="6"/>
          </p:nvPr>
        </p:nvSpPr>
        <p:spPr>
          <a:xfrm>
            <a:off x="8380990" y="2977808"/>
            <a:ext cx="1828510" cy="859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4" name="Google Shape;154;p20"/>
          <p:cNvSpPr txBox="1">
            <a:spLocks noGrp="1"/>
          </p:cNvSpPr>
          <p:nvPr>
            <p:ph type="dt" idx="10"/>
          </p:nvPr>
        </p:nvSpPr>
        <p:spPr>
          <a:xfrm>
            <a:off x="8382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20"/>
          <p:cNvSpPr txBox="1">
            <a:spLocks noGrp="1"/>
          </p:cNvSpPr>
          <p:nvPr>
            <p:ph type="ftr" idx="11"/>
          </p:nvPr>
        </p:nvSpPr>
        <p:spPr>
          <a:xfrm>
            <a:off x="4038600" y="6515753"/>
            <a:ext cx="41148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20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7" name="Google Shape;157;p20"/>
          <p:cNvSpPr/>
          <p:nvPr/>
        </p:nvSpPr>
        <p:spPr>
          <a:xfrm rot="5400000">
            <a:off x="9766385" y="-1006534"/>
            <a:ext cx="972645" cy="3924298"/>
          </a:xfrm>
          <a:prstGeom prst="rect">
            <a:avLst/>
          </a:prstGeom>
          <a:solidFill>
            <a:srgbClr val="FFE4B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20"/>
          <p:cNvSpPr txBox="1">
            <a:spLocks noGrp="1"/>
          </p:cNvSpPr>
          <p:nvPr>
            <p:ph type="title"/>
          </p:nvPr>
        </p:nvSpPr>
        <p:spPr>
          <a:xfrm>
            <a:off x="2891574" y="671808"/>
            <a:ext cx="6408851" cy="639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ur Competition">
  <p:cSld name="Our Competition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1"/>
          <p:cNvSpPr>
            <a:spLocks noGrp="1"/>
          </p:cNvSpPr>
          <p:nvPr>
            <p:ph type="pic" idx="2"/>
          </p:nvPr>
        </p:nvSpPr>
        <p:spPr>
          <a:xfrm>
            <a:off x="7333860" y="466725"/>
            <a:ext cx="4858139" cy="5924550"/>
          </a:xfrm>
          <a:prstGeom prst="rect">
            <a:avLst/>
          </a:prstGeom>
          <a:noFill/>
          <a:ln>
            <a:noFill/>
          </a:ln>
        </p:spPr>
      </p:sp>
      <p:sp>
        <p:nvSpPr>
          <p:cNvPr id="161" name="Google Shape;161;p21"/>
          <p:cNvSpPr txBox="1">
            <a:spLocks noGrp="1"/>
          </p:cNvSpPr>
          <p:nvPr>
            <p:ph type="dt" idx="10"/>
          </p:nvPr>
        </p:nvSpPr>
        <p:spPr>
          <a:xfrm>
            <a:off x="8382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21"/>
          <p:cNvSpPr txBox="1">
            <a:spLocks noGrp="1"/>
          </p:cNvSpPr>
          <p:nvPr>
            <p:ph type="ftr" idx="11"/>
          </p:nvPr>
        </p:nvSpPr>
        <p:spPr>
          <a:xfrm>
            <a:off x="4038600" y="6515753"/>
            <a:ext cx="41148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21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4" name="Google Shape;164;p21"/>
          <p:cNvSpPr txBox="1">
            <a:spLocks noGrp="1"/>
          </p:cNvSpPr>
          <p:nvPr>
            <p:ph type="body" idx="1"/>
          </p:nvPr>
        </p:nvSpPr>
        <p:spPr>
          <a:xfrm>
            <a:off x="757045" y="2387634"/>
            <a:ext cx="2824355" cy="33928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5" name="Google Shape;165;p21"/>
          <p:cNvSpPr txBox="1">
            <a:spLocks noGrp="1"/>
          </p:cNvSpPr>
          <p:nvPr>
            <p:ph type="body" idx="3"/>
          </p:nvPr>
        </p:nvSpPr>
        <p:spPr>
          <a:xfrm>
            <a:off x="757045" y="1804968"/>
            <a:ext cx="2824355" cy="581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1600"/>
              <a:buNone/>
              <a:defRPr sz="160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6" name="Google Shape;166;p21"/>
          <p:cNvSpPr txBox="1">
            <a:spLocks noGrp="1"/>
          </p:cNvSpPr>
          <p:nvPr>
            <p:ph type="body" idx="4"/>
          </p:nvPr>
        </p:nvSpPr>
        <p:spPr>
          <a:xfrm>
            <a:off x="4045452" y="2385650"/>
            <a:ext cx="2824355" cy="33928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7" name="Google Shape;167;p21"/>
          <p:cNvSpPr txBox="1">
            <a:spLocks noGrp="1"/>
          </p:cNvSpPr>
          <p:nvPr>
            <p:ph type="body" idx="5"/>
          </p:nvPr>
        </p:nvSpPr>
        <p:spPr>
          <a:xfrm>
            <a:off x="4045452" y="1802984"/>
            <a:ext cx="2824355" cy="581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1600"/>
              <a:buNone/>
              <a:defRPr sz="160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8" name="Google Shape;168;p21"/>
          <p:cNvSpPr txBox="1">
            <a:spLocks noGrp="1"/>
          </p:cNvSpPr>
          <p:nvPr>
            <p:ph type="title"/>
          </p:nvPr>
        </p:nvSpPr>
        <p:spPr>
          <a:xfrm>
            <a:off x="724203" y="671808"/>
            <a:ext cx="6041907" cy="639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ur Competition v2">
  <p:cSld name="Our Competition v2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2"/>
          <p:cNvSpPr txBox="1">
            <a:spLocks noGrp="1"/>
          </p:cNvSpPr>
          <p:nvPr>
            <p:ph type="dt" idx="10"/>
          </p:nvPr>
        </p:nvSpPr>
        <p:spPr>
          <a:xfrm>
            <a:off x="8382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1" name="Google Shape;171;p22"/>
          <p:cNvSpPr txBox="1">
            <a:spLocks noGrp="1"/>
          </p:cNvSpPr>
          <p:nvPr>
            <p:ph type="ftr" idx="11"/>
          </p:nvPr>
        </p:nvSpPr>
        <p:spPr>
          <a:xfrm>
            <a:off x="4038600" y="6515753"/>
            <a:ext cx="41148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22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73" name="Google Shape;173;p22"/>
          <p:cNvCxnSpPr/>
          <p:nvPr/>
        </p:nvCxnSpPr>
        <p:spPr>
          <a:xfrm>
            <a:off x="6150567" y="2200739"/>
            <a:ext cx="0" cy="3469926"/>
          </a:xfrm>
          <a:prstGeom prst="straightConnector1">
            <a:avLst/>
          </a:prstGeom>
          <a:noFill/>
          <a:ln w="19050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4" name="Google Shape;174;p22"/>
          <p:cNvCxnSpPr/>
          <p:nvPr/>
        </p:nvCxnSpPr>
        <p:spPr>
          <a:xfrm rot="10800000">
            <a:off x="2545167" y="3935702"/>
            <a:ext cx="7101667" cy="0"/>
          </a:xfrm>
          <a:prstGeom prst="straightConnector1">
            <a:avLst/>
          </a:prstGeom>
          <a:noFill/>
          <a:ln w="19050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5" name="Google Shape;175;p22"/>
          <p:cNvSpPr txBox="1">
            <a:spLocks noGrp="1"/>
          </p:cNvSpPr>
          <p:nvPr>
            <p:ph type="body" idx="1"/>
          </p:nvPr>
        </p:nvSpPr>
        <p:spPr>
          <a:xfrm>
            <a:off x="5278036" y="1767731"/>
            <a:ext cx="1706966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400"/>
              <a:buNone/>
              <a:defRPr sz="1400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6" name="Google Shape;176;p22"/>
          <p:cNvSpPr txBox="1">
            <a:spLocks noGrp="1"/>
          </p:cNvSpPr>
          <p:nvPr>
            <p:ph type="body" idx="2"/>
          </p:nvPr>
        </p:nvSpPr>
        <p:spPr>
          <a:xfrm>
            <a:off x="5278035" y="5683895"/>
            <a:ext cx="1706966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400"/>
              <a:buNone/>
              <a:defRPr sz="1400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7" name="Google Shape;177;p22"/>
          <p:cNvSpPr txBox="1">
            <a:spLocks noGrp="1"/>
          </p:cNvSpPr>
          <p:nvPr>
            <p:ph type="body" idx="3"/>
          </p:nvPr>
        </p:nvSpPr>
        <p:spPr>
          <a:xfrm>
            <a:off x="838200" y="3792884"/>
            <a:ext cx="1706966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400"/>
              <a:buNone/>
              <a:defRPr sz="1400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8" name="Google Shape;178;p22"/>
          <p:cNvSpPr txBox="1">
            <a:spLocks noGrp="1"/>
          </p:cNvSpPr>
          <p:nvPr>
            <p:ph type="body" idx="4"/>
          </p:nvPr>
        </p:nvSpPr>
        <p:spPr>
          <a:xfrm>
            <a:off x="9646834" y="3792884"/>
            <a:ext cx="1706966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400"/>
              <a:buNone/>
              <a:defRPr sz="1400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9" name="Google Shape;179;p22"/>
          <p:cNvSpPr txBox="1">
            <a:spLocks noGrp="1"/>
          </p:cNvSpPr>
          <p:nvPr>
            <p:ph type="body" idx="5"/>
          </p:nvPr>
        </p:nvSpPr>
        <p:spPr>
          <a:xfrm>
            <a:off x="6985000" y="2740969"/>
            <a:ext cx="1929792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0" name="Google Shape;180;p22"/>
          <p:cNvSpPr txBox="1">
            <a:spLocks noGrp="1"/>
          </p:cNvSpPr>
          <p:nvPr>
            <p:ph type="body" idx="6"/>
          </p:nvPr>
        </p:nvSpPr>
        <p:spPr>
          <a:xfrm>
            <a:off x="4859358" y="4263233"/>
            <a:ext cx="913553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1" name="Google Shape;181;p22"/>
          <p:cNvSpPr txBox="1">
            <a:spLocks noGrp="1"/>
          </p:cNvSpPr>
          <p:nvPr>
            <p:ph type="body" idx="7"/>
          </p:nvPr>
        </p:nvSpPr>
        <p:spPr>
          <a:xfrm>
            <a:off x="3945805" y="5001059"/>
            <a:ext cx="913553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2" name="Google Shape;182;p22"/>
          <p:cNvSpPr txBox="1">
            <a:spLocks noGrp="1"/>
          </p:cNvSpPr>
          <p:nvPr>
            <p:ph type="body" idx="8"/>
          </p:nvPr>
        </p:nvSpPr>
        <p:spPr>
          <a:xfrm>
            <a:off x="6528224" y="4328700"/>
            <a:ext cx="913553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3" name="Google Shape;183;p22"/>
          <p:cNvSpPr txBox="1">
            <a:spLocks noGrp="1"/>
          </p:cNvSpPr>
          <p:nvPr>
            <p:ph type="body" idx="9"/>
          </p:nvPr>
        </p:nvSpPr>
        <p:spPr>
          <a:xfrm>
            <a:off x="8464942" y="4956195"/>
            <a:ext cx="913553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4" name="Google Shape;184;p22"/>
          <p:cNvSpPr txBox="1">
            <a:spLocks noGrp="1"/>
          </p:cNvSpPr>
          <p:nvPr>
            <p:ph type="body" idx="13"/>
          </p:nvPr>
        </p:nvSpPr>
        <p:spPr>
          <a:xfrm>
            <a:off x="3696547" y="2870279"/>
            <a:ext cx="913553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5" name="Google Shape;185;p22"/>
          <p:cNvSpPr txBox="1">
            <a:spLocks noGrp="1"/>
          </p:cNvSpPr>
          <p:nvPr>
            <p:ph type="title"/>
          </p:nvPr>
        </p:nvSpPr>
        <p:spPr>
          <a:xfrm>
            <a:off x="724203" y="671807"/>
            <a:ext cx="10629597" cy="6458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owth Strategy">
  <p:cSld name="Growth Strategy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3"/>
          <p:cNvSpPr/>
          <p:nvPr/>
        </p:nvSpPr>
        <p:spPr>
          <a:xfrm>
            <a:off x="4483944" y="2406747"/>
            <a:ext cx="3200401" cy="1127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23"/>
          <p:cNvSpPr/>
          <p:nvPr/>
        </p:nvSpPr>
        <p:spPr>
          <a:xfrm>
            <a:off x="4489659" y="2406748"/>
            <a:ext cx="3191933" cy="3185159"/>
          </a:xfrm>
          <a:prstGeom prst="rect">
            <a:avLst/>
          </a:pr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23"/>
          <p:cNvSpPr/>
          <p:nvPr/>
        </p:nvSpPr>
        <p:spPr>
          <a:xfrm>
            <a:off x="8284843" y="2406747"/>
            <a:ext cx="3200401" cy="1127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23"/>
          <p:cNvSpPr/>
          <p:nvPr/>
        </p:nvSpPr>
        <p:spPr>
          <a:xfrm>
            <a:off x="8290558" y="2406748"/>
            <a:ext cx="3191933" cy="3185159"/>
          </a:xfrm>
          <a:prstGeom prst="rect">
            <a:avLst/>
          </a:pr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23"/>
          <p:cNvSpPr/>
          <p:nvPr/>
        </p:nvSpPr>
        <p:spPr>
          <a:xfrm rot="5400000">
            <a:off x="9766385" y="-1006534"/>
            <a:ext cx="972645" cy="392429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23"/>
          <p:cNvSpPr txBox="1">
            <a:spLocks noGrp="1"/>
          </p:cNvSpPr>
          <p:nvPr>
            <p:ph type="dt" idx="10"/>
          </p:nvPr>
        </p:nvSpPr>
        <p:spPr>
          <a:xfrm>
            <a:off x="8382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3" name="Google Shape;193;p23"/>
          <p:cNvSpPr txBox="1">
            <a:spLocks noGrp="1"/>
          </p:cNvSpPr>
          <p:nvPr>
            <p:ph type="ftr" idx="11"/>
          </p:nvPr>
        </p:nvSpPr>
        <p:spPr>
          <a:xfrm>
            <a:off x="4038600" y="6515753"/>
            <a:ext cx="41148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23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5" name="Google Shape;195;p23"/>
          <p:cNvSpPr txBox="1">
            <a:spLocks noGrp="1"/>
          </p:cNvSpPr>
          <p:nvPr>
            <p:ph type="body" idx="1"/>
          </p:nvPr>
        </p:nvSpPr>
        <p:spPr>
          <a:xfrm>
            <a:off x="3181350" y="1221488"/>
            <a:ext cx="5829300" cy="537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6" name="Google Shape;196;p23"/>
          <p:cNvSpPr/>
          <p:nvPr/>
        </p:nvSpPr>
        <p:spPr>
          <a:xfrm>
            <a:off x="691513" y="2406747"/>
            <a:ext cx="3200401" cy="1127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23"/>
          <p:cNvSpPr/>
          <p:nvPr/>
        </p:nvSpPr>
        <p:spPr>
          <a:xfrm>
            <a:off x="697228" y="2406748"/>
            <a:ext cx="3191933" cy="3185159"/>
          </a:xfrm>
          <a:prstGeom prst="rect">
            <a:avLst/>
          </a:pr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23"/>
          <p:cNvSpPr txBox="1">
            <a:spLocks noGrp="1"/>
          </p:cNvSpPr>
          <p:nvPr>
            <p:ph type="body" idx="2"/>
          </p:nvPr>
        </p:nvSpPr>
        <p:spPr>
          <a:xfrm>
            <a:off x="963928" y="2683198"/>
            <a:ext cx="2667000" cy="609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None/>
              <a:defRPr sz="2000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9" name="Google Shape;199;p23"/>
          <p:cNvSpPr txBox="1">
            <a:spLocks noGrp="1"/>
          </p:cNvSpPr>
          <p:nvPr>
            <p:ph type="body" idx="3"/>
          </p:nvPr>
        </p:nvSpPr>
        <p:spPr>
          <a:xfrm>
            <a:off x="4750644" y="2683198"/>
            <a:ext cx="2667000" cy="609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None/>
              <a:defRPr sz="2000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0" name="Google Shape;200;p23"/>
          <p:cNvSpPr txBox="1">
            <a:spLocks noGrp="1"/>
          </p:cNvSpPr>
          <p:nvPr>
            <p:ph type="body" idx="4"/>
          </p:nvPr>
        </p:nvSpPr>
        <p:spPr>
          <a:xfrm>
            <a:off x="8551543" y="2683198"/>
            <a:ext cx="2667000" cy="609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None/>
              <a:defRPr sz="2000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1" name="Google Shape;201;p23"/>
          <p:cNvSpPr txBox="1">
            <a:spLocks noGrp="1"/>
          </p:cNvSpPr>
          <p:nvPr>
            <p:ph type="body" idx="5"/>
          </p:nvPr>
        </p:nvSpPr>
        <p:spPr>
          <a:xfrm>
            <a:off x="963928" y="3778623"/>
            <a:ext cx="2667000" cy="1558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2" name="Google Shape;202;p23"/>
          <p:cNvSpPr txBox="1">
            <a:spLocks noGrp="1"/>
          </p:cNvSpPr>
          <p:nvPr>
            <p:ph type="body" idx="6"/>
          </p:nvPr>
        </p:nvSpPr>
        <p:spPr>
          <a:xfrm>
            <a:off x="4750644" y="3778623"/>
            <a:ext cx="2667000" cy="1558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3" name="Google Shape;203;p23"/>
          <p:cNvSpPr txBox="1">
            <a:spLocks noGrp="1"/>
          </p:cNvSpPr>
          <p:nvPr>
            <p:ph type="body" idx="7"/>
          </p:nvPr>
        </p:nvSpPr>
        <p:spPr>
          <a:xfrm>
            <a:off x="8551543" y="3778623"/>
            <a:ext cx="2667000" cy="1558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4" name="Google Shape;204;p23"/>
          <p:cNvSpPr txBox="1">
            <a:spLocks noGrp="1"/>
          </p:cNvSpPr>
          <p:nvPr>
            <p:ph type="title"/>
          </p:nvPr>
        </p:nvSpPr>
        <p:spPr>
          <a:xfrm>
            <a:off x="3181350" y="671807"/>
            <a:ext cx="5829300" cy="639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raction">
  <p:cSld name="Traction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4"/>
          <p:cNvSpPr txBox="1">
            <a:spLocks noGrp="1"/>
          </p:cNvSpPr>
          <p:nvPr>
            <p:ph type="dt" idx="10"/>
          </p:nvPr>
        </p:nvSpPr>
        <p:spPr>
          <a:xfrm>
            <a:off x="8382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24"/>
          <p:cNvSpPr txBox="1">
            <a:spLocks noGrp="1"/>
          </p:cNvSpPr>
          <p:nvPr>
            <p:ph type="ftr" idx="11"/>
          </p:nvPr>
        </p:nvSpPr>
        <p:spPr>
          <a:xfrm>
            <a:off x="4038600" y="6515753"/>
            <a:ext cx="41148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8" name="Google Shape;208;p24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9" name="Google Shape;209;p24"/>
          <p:cNvSpPr txBox="1">
            <a:spLocks noGrp="1"/>
          </p:cNvSpPr>
          <p:nvPr>
            <p:ph type="body" idx="1"/>
          </p:nvPr>
        </p:nvSpPr>
        <p:spPr>
          <a:xfrm>
            <a:off x="827900" y="1172060"/>
            <a:ext cx="5829300" cy="537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0" name="Google Shape;210;p24"/>
          <p:cNvSpPr txBox="1">
            <a:spLocks noGrp="1"/>
          </p:cNvSpPr>
          <p:nvPr>
            <p:ph type="body" idx="2"/>
          </p:nvPr>
        </p:nvSpPr>
        <p:spPr>
          <a:xfrm>
            <a:off x="6785497" y="2172381"/>
            <a:ext cx="4487220" cy="4487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1" name="Google Shape;211;p24"/>
          <p:cNvSpPr txBox="1">
            <a:spLocks noGrp="1"/>
          </p:cNvSpPr>
          <p:nvPr>
            <p:ph type="body" idx="3"/>
          </p:nvPr>
        </p:nvSpPr>
        <p:spPr>
          <a:xfrm>
            <a:off x="910838" y="2172381"/>
            <a:ext cx="5007023" cy="4487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2" name="Google Shape;212;p24"/>
          <p:cNvSpPr txBox="1">
            <a:spLocks noGrp="1"/>
          </p:cNvSpPr>
          <p:nvPr>
            <p:ph type="body" idx="4"/>
          </p:nvPr>
        </p:nvSpPr>
        <p:spPr>
          <a:xfrm>
            <a:off x="906463" y="2752724"/>
            <a:ext cx="5007022" cy="3292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3" name="Google Shape;213;p24"/>
          <p:cNvSpPr txBox="1">
            <a:spLocks noGrp="1"/>
          </p:cNvSpPr>
          <p:nvPr>
            <p:ph type="body" idx="5"/>
          </p:nvPr>
        </p:nvSpPr>
        <p:spPr>
          <a:xfrm>
            <a:off x="6785497" y="2747768"/>
            <a:ext cx="4500041" cy="3292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4" name="Google Shape;214;p24"/>
          <p:cNvSpPr txBox="1">
            <a:spLocks noGrp="1"/>
          </p:cNvSpPr>
          <p:nvPr>
            <p:ph type="title"/>
          </p:nvPr>
        </p:nvSpPr>
        <p:spPr>
          <a:xfrm>
            <a:off x="827900" y="671808"/>
            <a:ext cx="5829300" cy="639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-Year Action Plan">
  <p:cSld name="Two-Year Action Plan"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5"/>
          <p:cNvSpPr/>
          <p:nvPr/>
        </p:nvSpPr>
        <p:spPr>
          <a:xfrm rot="5400000">
            <a:off x="1338026" y="-868210"/>
            <a:ext cx="972645" cy="3647654"/>
          </a:xfrm>
          <a:prstGeom prst="rect">
            <a:avLst/>
          </a:prstGeom>
          <a:solidFill>
            <a:srgbClr val="FFE4B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25"/>
          <p:cNvSpPr txBox="1">
            <a:spLocks noGrp="1"/>
          </p:cNvSpPr>
          <p:nvPr>
            <p:ph type="dt" idx="10"/>
          </p:nvPr>
        </p:nvSpPr>
        <p:spPr>
          <a:xfrm>
            <a:off x="8382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25"/>
          <p:cNvSpPr txBox="1">
            <a:spLocks noGrp="1"/>
          </p:cNvSpPr>
          <p:nvPr>
            <p:ph type="ftr" idx="11"/>
          </p:nvPr>
        </p:nvSpPr>
        <p:spPr>
          <a:xfrm>
            <a:off x="4038600" y="6515753"/>
            <a:ext cx="41148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25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0" name="Google Shape;220;p25"/>
          <p:cNvSpPr txBox="1">
            <a:spLocks noGrp="1"/>
          </p:cNvSpPr>
          <p:nvPr>
            <p:ph type="body" idx="1"/>
          </p:nvPr>
        </p:nvSpPr>
        <p:spPr>
          <a:xfrm>
            <a:off x="1712346" y="3170170"/>
            <a:ext cx="495300" cy="652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1" name="Google Shape;221;p25"/>
          <p:cNvSpPr txBox="1">
            <a:spLocks noGrp="1"/>
          </p:cNvSpPr>
          <p:nvPr>
            <p:ph type="body" idx="2"/>
          </p:nvPr>
        </p:nvSpPr>
        <p:spPr>
          <a:xfrm>
            <a:off x="2501761" y="3170170"/>
            <a:ext cx="495300" cy="652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2" name="Google Shape;222;p25"/>
          <p:cNvSpPr txBox="1">
            <a:spLocks noGrp="1"/>
          </p:cNvSpPr>
          <p:nvPr>
            <p:ph type="body" idx="3"/>
          </p:nvPr>
        </p:nvSpPr>
        <p:spPr>
          <a:xfrm>
            <a:off x="3291176" y="3170170"/>
            <a:ext cx="495300" cy="652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3" name="Google Shape;223;p25"/>
          <p:cNvSpPr txBox="1">
            <a:spLocks noGrp="1"/>
          </p:cNvSpPr>
          <p:nvPr>
            <p:ph type="body" idx="4"/>
          </p:nvPr>
        </p:nvSpPr>
        <p:spPr>
          <a:xfrm>
            <a:off x="4080591" y="3170170"/>
            <a:ext cx="495300" cy="652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4" name="Google Shape;224;p25"/>
          <p:cNvSpPr txBox="1">
            <a:spLocks noGrp="1"/>
          </p:cNvSpPr>
          <p:nvPr>
            <p:ph type="body" idx="5"/>
          </p:nvPr>
        </p:nvSpPr>
        <p:spPr>
          <a:xfrm>
            <a:off x="4810807" y="3170170"/>
            <a:ext cx="615310" cy="652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5" name="Google Shape;225;p25"/>
          <p:cNvSpPr txBox="1">
            <a:spLocks noGrp="1"/>
          </p:cNvSpPr>
          <p:nvPr>
            <p:ph type="body" idx="6"/>
          </p:nvPr>
        </p:nvSpPr>
        <p:spPr>
          <a:xfrm>
            <a:off x="5659421" y="3170170"/>
            <a:ext cx="495300" cy="652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6" name="Google Shape;226;p25"/>
          <p:cNvSpPr txBox="1">
            <a:spLocks noGrp="1"/>
          </p:cNvSpPr>
          <p:nvPr>
            <p:ph type="body" idx="7"/>
          </p:nvPr>
        </p:nvSpPr>
        <p:spPr>
          <a:xfrm>
            <a:off x="6448836" y="3170170"/>
            <a:ext cx="495300" cy="652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7" name="Google Shape;227;p25"/>
          <p:cNvSpPr txBox="1">
            <a:spLocks noGrp="1"/>
          </p:cNvSpPr>
          <p:nvPr>
            <p:ph type="body" idx="8"/>
          </p:nvPr>
        </p:nvSpPr>
        <p:spPr>
          <a:xfrm>
            <a:off x="7238251" y="3170170"/>
            <a:ext cx="495300" cy="652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8" name="Google Shape;228;p25"/>
          <p:cNvSpPr txBox="1">
            <a:spLocks noGrp="1"/>
          </p:cNvSpPr>
          <p:nvPr>
            <p:ph type="body" idx="9"/>
          </p:nvPr>
        </p:nvSpPr>
        <p:spPr>
          <a:xfrm>
            <a:off x="8027666" y="3170170"/>
            <a:ext cx="495300" cy="652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9" name="Google Shape;229;p25"/>
          <p:cNvSpPr txBox="1">
            <a:spLocks noGrp="1"/>
          </p:cNvSpPr>
          <p:nvPr>
            <p:ph type="body" idx="13"/>
          </p:nvPr>
        </p:nvSpPr>
        <p:spPr>
          <a:xfrm>
            <a:off x="8817081" y="3170170"/>
            <a:ext cx="495300" cy="652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0" name="Google Shape;230;p25"/>
          <p:cNvSpPr txBox="1">
            <a:spLocks noGrp="1"/>
          </p:cNvSpPr>
          <p:nvPr>
            <p:ph type="body" idx="14"/>
          </p:nvPr>
        </p:nvSpPr>
        <p:spPr>
          <a:xfrm>
            <a:off x="9606496" y="3170170"/>
            <a:ext cx="495300" cy="652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1" name="Google Shape;231;p25"/>
          <p:cNvSpPr txBox="1">
            <a:spLocks noGrp="1"/>
          </p:cNvSpPr>
          <p:nvPr>
            <p:ph type="body" idx="15"/>
          </p:nvPr>
        </p:nvSpPr>
        <p:spPr>
          <a:xfrm>
            <a:off x="10395907" y="3170170"/>
            <a:ext cx="495300" cy="652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2" name="Google Shape;232;p25"/>
          <p:cNvSpPr txBox="1">
            <a:spLocks noGrp="1"/>
          </p:cNvSpPr>
          <p:nvPr>
            <p:ph type="body" idx="16"/>
          </p:nvPr>
        </p:nvSpPr>
        <p:spPr>
          <a:xfrm>
            <a:off x="1712346" y="4871997"/>
            <a:ext cx="495300" cy="652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3" name="Google Shape;233;p25"/>
          <p:cNvSpPr txBox="1">
            <a:spLocks noGrp="1"/>
          </p:cNvSpPr>
          <p:nvPr>
            <p:ph type="body" idx="17"/>
          </p:nvPr>
        </p:nvSpPr>
        <p:spPr>
          <a:xfrm>
            <a:off x="2501761" y="4871997"/>
            <a:ext cx="495300" cy="652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4" name="Google Shape;234;p25"/>
          <p:cNvSpPr txBox="1">
            <a:spLocks noGrp="1"/>
          </p:cNvSpPr>
          <p:nvPr>
            <p:ph type="body" idx="18"/>
          </p:nvPr>
        </p:nvSpPr>
        <p:spPr>
          <a:xfrm>
            <a:off x="3291176" y="4871997"/>
            <a:ext cx="495300" cy="652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5" name="Google Shape;235;p25"/>
          <p:cNvSpPr txBox="1">
            <a:spLocks noGrp="1"/>
          </p:cNvSpPr>
          <p:nvPr>
            <p:ph type="body" idx="19"/>
          </p:nvPr>
        </p:nvSpPr>
        <p:spPr>
          <a:xfrm>
            <a:off x="4080591" y="4871997"/>
            <a:ext cx="495300" cy="652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6" name="Google Shape;236;p25"/>
          <p:cNvSpPr txBox="1">
            <a:spLocks noGrp="1"/>
          </p:cNvSpPr>
          <p:nvPr>
            <p:ph type="body" idx="20"/>
          </p:nvPr>
        </p:nvSpPr>
        <p:spPr>
          <a:xfrm>
            <a:off x="4810807" y="4871997"/>
            <a:ext cx="615310" cy="652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7" name="Google Shape;237;p25"/>
          <p:cNvSpPr txBox="1">
            <a:spLocks noGrp="1"/>
          </p:cNvSpPr>
          <p:nvPr>
            <p:ph type="body" idx="21"/>
          </p:nvPr>
        </p:nvSpPr>
        <p:spPr>
          <a:xfrm>
            <a:off x="5659421" y="4871997"/>
            <a:ext cx="495300" cy="652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8" name="Google Shape;238;p25"/>
          <p:cNvSpPr txBox="1">
            <a:spLocks noGrp="1"/>
          </p:cNvSpPr>
          <p:nvPr>
            <p:ph type="body" idx="22"/>
          </p:nvPr>
        </p:nvSpPr>
        <p:spPr>
          <a:xfrm>
            <a:off x="6448836" y="4871997"/>
            <a:ext cx="495300" cy="652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9" name="Google Shape;239;p25"/>
          <p:cNvSpPr txBox="1">
            <a:spLocks noGrp="1"/>
          </p:cNvSpPr>
          <p:nvPr>
            <p:ph type="body" idx="23"/>
          </p:nvPr>
        </p:nvSpPr>
        <p:spPr>
          <a:xfrm>
            <a:off x="7238251" y="4871997"/>
            <a:ext cx="495300" cy="652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0" name="Google Shape;240;p25"/>
          <p:cNvSpPr txBox="1">
            <a:spLocks noGrp="1"/>
          </p:cNvSpPr>
          <p:nvPr>
            <p:ph type="body" idx="24"/>
          </p:nvPr>
        </p:nvSpPr>
        <p:spPr>
          <a:xfrm>
            <a:off x="8027666" y="4871997"/>
            <a:ext cx="495300" cy="652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1" name="Google Shape;241;p25"/>
          <p:cNvSpPr txBox="1">
            <a:spLocks noGrp="1"/>
          </p:cNvSpPr>
          <p:nvPr>
            <p:ph type="body" idx="25"/>
          </p:nvPr>
        </p:nvSpPr>
        <p:spPr>
          <a:xfrm>
            <a:off x="8817081" y="4871997"/>
            <a:ext cx="495300" cy="652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2" name="Google Shape;242;p25"/>
          <p:cNvSpPr txBox="1">
            <a:spLocks noGrp="1"/>
          </p:cNvSpPr>
          <p:nvPr>
            <p:ph type="body" idx="26"/>
          </p:nvPr>
        </p:nvSpPr>
        <p:spPr>
          <a:xfrm>
            <a:off x="9606496" y="4871997"/>
            <a:ext cx="495300" cy="652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3" name="Google Shape;243;p25"/>
          <p:cNvSpPr txBox="1">
            <a:spLocks noGrp="1"/>
          </p:cNvSpPr>
          <p:nvPr>
            <p:ph type="body" idx="27"/>
          </p:nvPr>
        </p:nvSpPr>
        <p:spPr>
          <a:xfrm>
            <a:off x="10395907" y="4871997"/>
            <a:ext cx="495300" cy="652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4" name="Google Shape;244;p25"/>
          <p:cNvSpPr txBox="1">
            <a:spLocks noGrp="1"/>
          </p:cNvSpPr>
          <p:nvPr>
            <p:ph type="body" idx="28"/>
          </p:nvPr>
        </p:nvSpPr>
        <p:spPr>
          <a:xfrm>
            <a:off x="696804" y="2720679"/>
            <a:ext cx="1021001" cy="50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64C00"/>
              </a:buClr>
              <a:buSzPts val="2000"/>
              <a:buNone/>
              <a:defRPr sz="20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5" name="Google Shape;245;p25"/>
          <p:cNvSpPr txBox="1">
            <a:spLocks noGrp="1"/>
          </p:cNvSpPr>
          <p:nvPr>
            <p:ph type="body" idx="29"/>
          </p:nvPr>
        </p:nvSpPr>
        <p:spPr>
          <a:xfrm>
            <a:off x="696804" y="4418755"/>
            <a:ext cx="1021001" cy="50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64C00"/>
              </a:buClr>
              <a:buSzPts val="2000"/>
              <a:buNone/>
              <a:defRPr sz="20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6" name="Google Shape;246;p25"/>
          <p:cNvSpPr txBox="1">
            <a:spLocks noGrp="1"/>
          </p:cNvSpPr>
          <p:nvPr>
            <p:ph type="body" idx="30"/>
          </p:nvPr>
        </p:nvSpPr>
        <p:spPr>
          <a:xfrm>
            <a:off x="2029367" y="2120620"/>
            <a:ext cx="1440088" cy="549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7" name="Google Shape;247;p25"/>
          <p:cNvSpPr txBox="1">
            <a:spLocks noGrp="1"/>
          </p:cNvSpPr>
          <p:nvPr>
            <p:ph type="body" idx="31"/>
          </p:nvPr>
        </p:nvSpPr>
        <p:spPr>
          <a:xfrm>
            <a:off x="4397612" y="2120620"/>
            <a:ext cx="1440088" cy="549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8" name="Google Shape;248;p25"/>
          <p:cNvSpPr txBox="1">
            <a:spLocks noGrp="1"/>
          </p:cNvSpPr>
          <p:nvPr>
            <p:ph type="body" idx="32"/>
          </p:nvPr>
        </p:nvSpPr>
        <p:spPr>
          <a:xfrm>
            <a:off x="8344687" y="2120620"/>
            <a:ext cx="1440088" cy="549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9" name="Google Shape;249;p25"/>
          <p:cNvSpPr txBox="1">
            <a:spLocks noGrp="1"/>
          </p:cNvSpPr>
          <p:nvPr>
            <p:ph type="body" idx="33"/>
          </p:nvPr>
        </p:nvSpPr>
        <p:spPr>
          <a:xfrm>
            <a:off x="2029367" y="3854752"/>
            <a:ext cx="1440088" cy="557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0" name="Google Shape;250;p25"/>
          <p:cNvSpPr txBox="1">
            <a:spLocks noGrp="1"/>
          </p:cNvSpPr>
          <p:nvPr>
            <p:ph type="body" idx="34"/>
          </p:nvPr>
        </p:nvSpPr>
        <p:spPr>
          <a:xfrm>
            <a:off x="5976442" y="3854752"/>
            <a:ext cx="1440088" cy="557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None/>
              <a:defRPr sz="1400" b="1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1" name="Google Shape;251;p25"/>
          <p:cNvSpPr txBox="1">
            <a:spLocks noGrp="1"/>
          </p:cNvSpPr>
          <p:nvPr>
            <p:ph type="body" idx="35"/>
          </p:nvPr>
        </p:nvSpPr>
        <p:spPr>
          <a:xfrm>
            <a:off x="9923517" y="3854752"/>
            <a:ext cx="1440088" cy="557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664C00"/>
              </a:buClr>
              <a:buSzPts val="1200"/>
              <a:buNone/>
              <a:defRPr sz="1200" cap="none">
                <a:solidFill>
                  <a:srgbClr val="664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2" name="Google Shape;252;p25"/>
          <p:cNvSpPr txBox="1">
            <a:spLocks noGrp="1"/>
          </p:cNvSpPr>
          <p:nvPr>
            <p:ph type="title"/>
          </p:nvPr>
        </p:nvSpPr>
        <p:spPr>
          <a:xfrm>
            <a:off x="838200" y="671808"/>
            <a:ext cx="10515600" cy="661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eet The Team 8-Up">
  <p:cSld name="Meet The Team 8-Up"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6"/>
          <p:cNvSpPr/>
          <p:nvPr/>
        </p:nvSpPr>
        <p:spPr>
          <a:xfrm>
            <a:off x="2754086" y="0"/>
            <a:ext cx="9437914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26"/>
          <p:cNvSpPr txBox="1">
            <a:spLocks noGrp="1"/>
          </p:cNvSpPr>
          <p:nvPr>
            <p:ph type="dt" idx="10"/>
          </p:nvPr>
        </p:nvSpPr>
        <p:spPr>
          <a:xfrm>
            <a:off x="8382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26"/>
          <p:cNvSpPr txBox="1">
            <a:spLocks noGrp="1"/>
          </p:cNvSpPr>
          <p:nvPr>
            <p:ph type="ftr" idx="11"/>
          </p:nvPr>
        </p:nvSpPr>
        <p:spPr>
          <a:xfrm>
            <a:off x="4038600" y="6515753"/>
            <a:ext cx="41148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7" name="Google Shape;257;p26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58" name="Google Shape;258;p26"/>
          <p:cNvSpPr>
            <a:spLocks noGrp="1"/>
          </p:cNvSpPr>
          <p:nvPr>
            <p:ph type="pic" idx="2"/>
          </p:nvPr>
        </p:nvSpPr>
        <p:spPr>
          <a:xfrm>
            <a:off x="3758452" y="1190975"/>
            <a:ext cx="1415744" cy="1193742"/>
          </a:xfrm>
          <a:prstGeom prst="rect">
            <a:avLst/>
          </a:prstGeom>
          <a:noFill/>
          <a:ln>
            <a:noFill/>
          </a:ln>
        </p:spPr>
      </p:sp>
      <p:sp>
        <p:nvSpPr>
          <p:cNvPr id="259" name="Google Shape;259;p26"/>
          <p:cNvSpPr txBox="1">
            <a:spLocks noGrp="1"/>
          </p:cNvSpPr>
          <p:nvPr>
            <p:ph type="body" idx="1"/>
          </p:nvPr>
        </p:nvSpPr>
        <p:spPr>
          <a:xfrm>
            <a:off x="3474958" y="2442078"/>
            <a:ext cx="1982733" cy="411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0" name="Google Shape;260;p26"/>
          <p:cNvSpPr txBox="1">
            <a:spLocks noGrp="1"/>
          </p:cNvSpPr>
          <p:nvPr>
            <p:ph type="body" idx="3"/>
          </p:nvPr>
        </p:nvSpPr>
        <p:spPr>
          <a:xfrm>
            <a:off x="3474958" y="2746735"/>
            <a:ext cx="1982733" cy="617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2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1" name="Google Shape;261;p26"/>
          <p:cNvSpPr>
            <a:spLocks noGrp="1"/>
          </p:cNvSpPr>
          <p:nvPr>
            <p:ph type="pic" idx="4"/>
          </p:nvPr>
        </p:nvSpPr>
        <p:spPr>
          <a:xfrm>
            <a:off x="5858792" y="1190975"/>
            <a:ext cx="1415744" cy="1193742"/>
          </a:xfrm>
          <a:prstGeom prst="rect">
            <a:avLst/>
          </a:prstGeom>
          <a:noFill/>
          <a:ln>
            <a:noFill/>
          </a:ln>
        </p:spPr>
      </p:sp>
      <p:sp>
        <p:nvSpPr>
          <p:cNvPr id="262" name="Google Shape;262;p26"/>
          <p:cNvSpPr txBox="1">
            <a:spLocks noGrp="1"/>
          </p:cNvSpPr>
          <p:nvPr>
            <p:ph type="body" idx="5"/>
          </p:nvPr>
        </p:nvSpPr>
        <p:spPr>
          <a:xfrm>
            <a:off x="5575298" y="2442078"/>
            <a:ext cx="1982733" cy="411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3" name="Google Shape;263;p26"/>
          <p:cNvSpPr txBox="1">
            <a:spLocks noGrp="1"/>
          </p:cNvSpPr>
          <p:nvPr>
            <p:ph type="body" idx="6"/>
          </p:nvPr>
        </p:nvSpPr>
        <p:spPr>
          <a:xfrm>
            <a:off x="5575298" y="2746735"/>
            <a:ext cx="1982733" cy="617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2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4" name="Google Shape;264;p26"/>
          <p:cNvSpPr>
            <a:spLocks noGrp="1"/>
          </p:cNvSpPr>
          <p:nvPr>
            <p:ph type="pic" idx="7"/>
          </p:nvPr>
        </p:nvSpPr>
        <p:spPr>
          <a:xfrm>
            <a:off x="7959132" y="1190975"/>
            <a:ext cx="1415744" cy="1193742"/>
          </a:xfrm>
          <a:prstGeom prst="rect">
            <a:avLst/>
          </a:prstGeom>
          <a:noFill/>
          <a:ln>
            <a:noFill/>
          </a:ln>
        </p:spPr>
      </p:sp>
      <p:sp>
        <p:nvSpPr>
          <p:cNvPr id="265" name="Google Shape;265;p26"/>
          <p:cNvSpPr txBox="1">
            <a:spLocks noGrp="1"/>
          </p:cNvSpPr>
          <p:nvPr>
            <p:ph type="body" idx="8"/>
          </p:nvPr>
        </p:nvSpPr>
        <p:spPr>
          <a:xfrm>
            <a:off x="7675638" y="2442078"/>
            <a:ext cx="1982733" cy="411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6" name="Google Shape;266;p26"/>
          <p:cNvSpPr txBox="1">
            <a:spLocks noGrp="1"/>
          </p:cNvSpPr>
          <p:nvPr>
            <p:ph type="body" idx="9"/>
          </p:nvPr>
        </p:nvSpPr>
        <p:spPr>
          <a:xfrm>
            <a:off x="7675638" y="2746735"/>
            <a:ext cx="1982733" cy="617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2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7" name="Google Shape;267;p26"/>
          <p:cNvSpPr>
            <a:spLocks noGrp="1"/>
          </p:cNvSpPr>
          <p:nvPr>
            <p:ph type="pic" idx="13"/>
          </p:nvPr>
        </p:nvSpPr>
        <p:spPr>
          <a:xfrm>
            <a:off x="10059471" y="1190975"/>
            <a:ext cx="1415744" cy="1193742"/>
          </a:xfrm>
          <a:prstGeom prst="rect">
            <a:avLst/>
          </a:prstGeom>
          <a:noFill/>
          <a:ln>
            <a:noFill/>
          </a:ln>
        </p:spPr>
      </p:sp>
      <p:sp>
        <p:nvSpPr>
          <p:cNvPr id="268" name="Google Shape;268;p26"/>
          <p:cNvSpPr txBox="1">
            <a:spLocks noGrp="1"/>
          </p:cNvSpPr>
          <p:nvPr>
            <p:ph type="body" idx="14"/>
          </p:nvPr>
        </p:nvSpPr>
        <p:spPr>
          <a:xfrm>
            <a:off x="9775977" y="2442078"/>
            <a:ext cx="1982733" cy="411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9" name="Google Shape;269;p26"/>
          <p:cNvSpPr txBox="1">
            <a:spLocks noGrp="1"/>
          </p:cNvSpPr>
          <p:nvPr>
            <p:ph type="body" idx="15"/>
          </p:nvPr>
        </p:nvSpPr>
        <p:spPr>
          <a:xfrm>
            <a:off x="9775977" y="2746735"/>
            <a:ext cx="1982733" cy="617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2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0" name="Google Shape;270;p26"/>
          <p:cNvSpPr>
            <a:spLocks noGrp="1"/>
          </p:cNvSpPr>
          <p:nvPr>
            <p:ph type="pic" idx="16"/>
          </p:nvPr>
        </p:nvSpPr>
        <p:spPr>
          <a:xfrm>
            <a:off x="3758452" y="3742368"/>
            <a:ext cx="1415744" cy="1193742"/>
          </a:xfrm>
          <a:prstGeom prst="rect">
            <a:avLst/>
          </a:prstGeom>
          <a:noFill/>
          <a:ln>
            <a:noFill/>
          </a:ln>
        </p:spPr>
      </p:sp>
      <p:sp>
        <p:nvSpPr>
          <p:cNvPr id="271" name="Google Shape;271;p26"/>
          <p:cNvSpPr txBox="1">
            <a:spLocks noGrp="1"/>
          </p:cNvSpPr>
          <p:nvPr>
            <p:ph type="body" idx="17"/>
          </p:nvPr>
        </p:nvSpPr>
        <p:spPr>
          <a:xfrm>
            <a:off x="3474958" y="4993471"/>
            <a:ext cx="1982733" cy="411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2" name="Google Shape;272;p26"/>
          <p:cNvSpPr txBox="1">
            <a:spLocks noGrp="1"/>
          </p:cNvSpPr>
          <p:nvPr>
            <p:ph type="body" idx="18"/>
          </p:nvPr>
        </p:nvSpPr>
        <p:spPr>
          <a:xfrm>
            <a:off x="3474958" y="5298128"/>
            <a:ext cx="1982733" cy="5809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2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3" name="Google Shape;273;p26"/>
          <p:cNvSpPr>
            <a:spLocks noGrp="1"/>
          </p:cNvSpPr>
          <p:nvPr>
            <p:ph type="pic" idx="19"/>
          </p:nvPr>
        </p:nvSpPr>
        <p:spPr>
          <a:xfrm>
            <a:off x="5858792" y="3742368"/>
            <a:ext cx="1415744" cy="1193742"/>
          </a:xfrm>
          <a:prstGeom prst="rect">
            <a:avLst/>
          </a:prstGeom>
          <a:noFill/>
          <a:ln>
            <a:noFill/>
          </a:ln>
        </p:spPr>
      </p:sp>
      <p:sp>
        <p:nvSpPr>
          <p:cNvPr id="274" name="Google Shape;274;p26"/>
          <p:cNvSpPr txBox="1">
            <a:spLocks noGrp="1"/>
          </p:cNvSpPr>
          <p:nvPr>
            <p:ph type="body" idx="20"/>
          </p:nvPr>
        </p:nvSpPr>
        <p:spPr>
          <a:xfrm>
            <a:off x="5575298" y="4993471"/>
            <a:ext cx="1982733" cy="411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5" name="Google Shape;275;p26"/>
          <p:cNvSpPr txBox="1">
            <a:spLocks noGrp="1"/>
          </p:cNvSpPr>
          <p:nvPr>
            <p:ph type="body" idx="21"/>
          </p:nvPr>
        </p:nvSpPr>
        <p:spPr>
          <a:xfrm>
            <a:off x="5575298" y="5298128"/>
            <a:ext cx="1982733" cy="5809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2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6" name="Google Shape;276;p26"/>
          <p:cNvSpPr>
            <a:spLocks noGrp="1"/>
          </p:cNvSpPr>
          <p:nvPr>
            <p:ph type="pic" idx="22"/>
          </p:nvPr>
        </p:nvSpPr>
        <p:spPr>
          <a:xfrm>
            <a:off x="7959132" y="3742368"/>
            <a:ext cx="1415744" cy="1193742"/>
          </a:xfrm>
          <a:prstGeom prst="rect">
            <a:avLst/>
          </a:prstGeom>
          <a:noFill/>
          <a:ln>
            <a:noFill/>
          </a:ln>
        </p:spPr>
      </p:sp>
      <p:sp>
        <p:nvSpPr>
          <p:cNvPr id="277" name="Google Shape;277;p26"/>
          <p:cNvSpPr txBox="1">
            <a:spLocks noGrp="1"/>
          </p:cNvSpPr>
          <p:nvPr>
            <p:ph type="body" idx="23"/>
          </p:nvPr>
        </p:nvSpPr>
        <p:spPr>
          <a:xfrm>
            <a:off x="7675638" y="4993471"/>
            <a:ext cx="1982733" cy="411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8" name="Google Shape;278;p26"/>
          <p:cNvSpPr txBox="1">
            <a:spLocks noGrp="1"/>
          </p:cNvSpPr>
          <p:nvPr>
            <p:ph type="body" idx="24"/>
          </p:nvPr>
        </p:nvSpPr>
        <p:spPr>
          <a:xfrm>
            <a:off x="7675638" y="5298128"/>
            <a:ext cx="1982733" cy="5809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2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9" name="Google Shape;279;p26"/>
          <p:cNvSpPr>
            <a:spLocks noGrp="1"/>
          </p:cNvSpPr>
          <p:nvPr>
            <p:ph type="pic" idx="25"/>
          </p:nvPr>
        </p:nvSpPr>
        <p:spPr>
          <a:xfrm>
            <a:off x="10059471" y="3742368"/>
            <a:ext cx="1415744" cy="1193742"/>
          </a:xfrm>
          <a:prstGeom prst="rect">
            <a:avLst/>
          </a:prstGeom>
          <a:noFill/>
          <a:ln>
            <a:noFill/>
          </a:ln>
        </p:spPr>
      </p:sp>
      <p:sp>
        <p:nvSpPr>
          <p:cNvPr id="280" name="Google Shape;280;p26"/>
          <p:cNvSpPr txBox="1">
            <a:spLocks noGrp="1"/>
          </p:cNvSpPr>
          <p:nvPr>
            <p:ph type="body" idx="26"/>
          </p:nvPr>
        </p:nvSpPr>
        <p:spPr>
          <a:xfrm>
            <a:off x="9775977" y="4993471"/>
            <a:ext cx="1982733" cy="411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1" name="Google Shape;281;p26"/>
          <p:cNvSpPr txBox="1">
            <a:spLocks noGrp="1"/>
          </p:cNvSpPr>
          <p:nvPr>
            <p:ph type="body" idx="27"/>
          </p:nvPr>
        </p:nvSpPr>
        <p:spPr>
          <a:xfrm>
            <a:off x="9775977" y="5298128"/>
            <a:ext cx="1982733" cy="5809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None/>
              <a:defRPr sz="12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2" name="Google Shape;282;p26"/>
          <p:cNvSpPr txBox="1">
            <a:spLocks noGrp="1"/>
          </p:cNvSpPr>
          <p:nvPr>
            <p:ph type="title"/>
          </p:nvPr>
        </p:nvSpPr>
        <p:spPr>
          <a:xfrm rot="-5400000">
            <a:off x="332219" y="2746661"/>
            <a:ext cx="4907372" cy="1076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eet The Team 4-Up">
  <p:cSld name="Meet The Team 4-Up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/>
          <p:nvPr/>
        </p:nvSpPr>
        <p:spPr>
          <a:xfrm>
            <a:off x="4659086" y="0"/>
            <a:ext cx="7532914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9"/>
          <p:cNvSpPr txBox="1">
            <a:spLocks noGrp="1"/>
          </p:cNvSpPr>
          <p:nvPr>
            <p:ph type="dt" idx="10"/>
          </p:nvPr>
        </p:nvSpPr>
        <p:spPr>
          <a:xfrm>
            <a:off x="8382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ftr" idx="11"/>
          </p:nvPr>
        </p:nvSpPr>
        <p:spPr>
          <a:xfrm>
            <a:off x="4038600" y="6515753"/>
            <a:ext cx="41148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6" name="Google Shape;36;p9"/>
          <p:cNvSpPr>
            <a:spLocks noGrp="1"/>
          </p:cNvSpPr>
          <p:nvPr>
            <p:ph type="pic" idx="2"/>
          </p:nvPr>
        </p:nvSpPr>
        <p:spPr>
          <a:xfrm>
            <a:off x="6031913" y="671944"/>
            <a:ext cx="2013133" cy="1697455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37;p9"/>
          <p:cNvSpPr txBox="1">
            <a:spLocks noGrp="1"/>
          </p:cNvSpPr>
          <p:nvPr>
            <p:ph type="body" idx="1"/>
          </p:nvPr>
        </p:nvSpPr>
        <p:spPr>
          <a:xfrm>
            <a:off x="5794627" y="2426760"/>
            <a:ext cx="2487705" cy="411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3"/>
          </p:nvPr>
        </p:nvSpPr>
        <p:spPr>
          <a:xfrm>
            <a:off x="5794627" y="2801755"/>
            <a:ext cx="2487705" cy="435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>
            <a:spLocks noGrp="1"/>
          </p:cNvSpPr>
          <p:nvPr>
            <p:ph type="pic" idx="4"/>
          </p:nvPr>
        </p:nvSpPr>
        <p:spPr>
          <a:xfrm>
            <a:off x="9038065" y="671944"/>
            <a:ext cx="2013133" cy="1697455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9"/>
          <p:cNvSpPr txBox="1">
            <a:spLocks noGrp="1"/>
          </p:cNvSpPr>
          <p:nvPr>
            <p:ph type="body" idx="5"/>
          </p:nvPr>
        </p:nvSpPr>
        <p:spPr>
          <a:xfrm>
            <a:off x="8800779" y="2426197"/>
            <a:ext cx="2487705" cy="411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6"/>
          </p:nvPr>
        </p:nvSpPr>
        <p:spPr>
          <a:xfrm>
            <a:off x="8800779" y="2801192"/>
            <a:ext cx="2487705" cy="435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>
            <a:spLocks noGrp="1"/>
          </p:cNvSpPr>
          <p:nvPr>
            <p:ph type="pic" idx="7"/>
          </p:nvPr>
        </p:nvSpPr>
        <p:spPr>
          <a:xfrm>
            <a:off x="6031913" y="3494316"/>
            <a:ext cx="2013133" cy="1697455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9"/>
          <p:cNvSpPr txBox="1">
            <a:spLocks noGrp="1"/>
          </p:cNvSpPr>
          <p:nvPr>
            <p:ph type="body" idx="8"/>
          </p:nvPr>
        </p:nvSpPr>
        <p:spPr>
          <a:xfrm>
            <a:off x="5794627" y="5249132"/>
            <a:ext cx="2487705" cy="411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9"/>
          </p:nvPr>
        </p:nvSpPr>
        <p:spPr>
          <a:xfrm>
            <a:off x="5794627" y="5624127"/>
            <a:ext cx="2487705" cy="435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>
            <a:spLocks noGrp="1"/>
          </p:cNvSpPr>
          <p:nvPr>
            <p:ph type="pic" idx="13"/>
          </p:nvPr>
        </p:nvSpPr>
        <p:spPr>
          <a:xfrm>
            <a:off x="9038065" y="3494316"/>
            <a:ext cx="2013133" cy="1697455"/>
          </a:xfrm>
          <a:prstGeom prst="rect">
            <a:avLst/>
          </a:prstGeom>
          <a:noFill/>
          <a:ln>
            <a:noFill/>
          </a:ln>
        </p:spPr>
      </p:sp>
      <p:sp>
        <p:nvSpPr>
          <p:cNvPr id="46" name="Google Shape;46;p9"/>
          <p:cNvSpPr txBox="1">
            <a:spLocks noGrp="1"/>
          </p:cNvSpPr>
          <p:nvPr>
            <p:ph type="body" idx="14"/>
          </p:nvPr>
        </p:nvSpPr>
        <p:spPr>
          <a:xfrm>
            <a:off x="8800779" y="5248569"/>
            <a:ext cx="2487705" cy="411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15"/>
          </p:nvPr>
        </p:nvSpPr>
        <p:spPr>
          <a:xfrm>
            <a:off x="8800779" y="5623564"/>
            <a:ext cx="2487705" cy="435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 rot="-5400000">
            <a:off x="2238083" y="2746661"/>
            <a:ext cx="4907372" cy="1076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unding">
  <p:cSld name="Funding"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27"/>
          <p:cNvSpPr txBox="1">
            <a:spLocks noGrp="1"/>
          </p:cNvSpPr>
          <p:nvPr>
            <p:ph type="dt" idx="10"/>
          </p:nvPr>
        </p:nvSpPr>
        <p:spPr>
          <a:xfrm>
            <a:off x="8382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5" name="Google Shape;285;p27"/>
          <p:cNvSpPr txBox="1">
            <a:spLocks noGrp="1"/>
          </p:cNvSpPr>
          <p:nvPr>
            <p:ph type="ftr" idx="11"/>
          </p:nvPr>
        </p:nvSpPr>
        <p:spPr>
          <a:xfrm>
            <a:off x="4038600" y="6515753"/>
            <a:ext cx="41148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27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87" name="Google Shape;287;p27"/>
          <p:cNvSpPr/>
          <p:nvPr/>
        </p:nvSpPr>
        <p:spPr>
          <a:xfrm rot="5400000">
            <a:off x="9766385" y="-1006534"/>
            <a:ext cx="972645" cy="3924298"/>
          </a:xfrm>
          <a:prstGeom prst="rect">
            <a:avLst/>
          </a:prstGeom>
          <a:solidFill>
            <a:srgbClr val="FFE4B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27"/>
          <p:cNvSpPr txBox="1">
            <a:spLocks noGrp="1"/>
          </p:cNvSpPr>
          <p:nvPr>
            <p:ph type="body" idx="1"/>
          </p:nvPr>
        </p:nvSpPr>
        <p:spPr>
          <a:xfrm rot="-5400000">
            <a:off x="562550" y="3063183"/>
            <a:ext cx="2387816" cy="4487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9" name="Google Shape;289;p27"/>
          <p:cNvSpPr txBox="1">
            <a:spLocks noGrp="1"/>
          </p:cNvSpPr>
          <p:nvPr>
            <p:ph type="body" idx="2"/>
          </p:nvPr>
        </p:nvSpPr>
        <p:spPr>
          <a:xfrm rot="-5400000">
            <a:off x="3226739" y="3063183"/>
            <a:ext cx="2387816" cy="4487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0" name="Google Shape;290;p27"/>
          <p:cNvSpPr txBox="1">
            <a:spLocks noGrp="1"/>
          </p:cNvSpPr>
          <p:nvPr>
            <p:ph type="body" idx="3"/>
          </p:nvPr>
        </p:nvSpPr>
        <p:spPr>
          <a:xfrm rot="-5400000">
            <a:off x="5857430" y="3063181"/>
            <a:ext cx="2387816" cy="4487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1" name="Google Shape;291;p27"/>
          <p:cNvSpPr txBox="1">
            <a:spLocks noGrp="1"/>
          </p:cNvSpPr>
          <p:nvPr>
            <p:ph type="body" idx="4"/>
          </p:nvPr>
        </p:nvSpPr>
        <p:spPr>
          <a:xfrm rot="-5400000">
            <a:off x="8520742" y="3063180"/>
            <a:ext cx="2387816" cy="4487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2" name="Google Shape;292;p27"/>
          <p:cNvSpPr txBox="1">
            <a:spLocks noGrp="1"/>
          </p:cNvSpPr>
          <p:nvPr>
            <p:ph type="body" idx="5"/>
          </p:nvPr>
        </p:nvSpPr>
        <p:spPr>
          <a:xfrm>
            <a:off x="838200" y="5154557"/>
            <a:ext cx="2449286" cy="1003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3" name="Google Shape;293;p27"/>
          <p:cNvSpPr txBox="1">
            <a:spLocks noGrp="1"/>
          </p:cNvSpPr>
          <p:nvPr>
            <p:ph type="body" idx="6"/>
          </p:nvPr>
        </p:nvSpPr>
        <p:spPr>
          <a:xfrm>
            <a:off x="838200" y="4525420"/>
            <a:ext cx="2449286" cy="639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4" name="Google Shape;294;p27"/>
          <p:cNvSpPr txBox="1">
            <a:spLocks noGrp="1"/>
          </p:cNvSpPr>
          <p:nvPr>
            <p:ph type="body" idx="7"/>
          </p:nvPr>
        </p:nvSpPr>
        <p:spPr>
          <a:xfrm>
            <a:off x="3536069" y="5154557"/>
            <a:ext cx="2449286" cy="1003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5" name="Google Shape;295;p27"/>
          <p:cNvSpPr txBox="1">
            <a:spLocks noGrp="1"/>
          </p:cNvSpPr>
          <p:nvPr>
            <p:ph type="body" idx="8"/>
          </p:nvPr>
        </p:nvSpPr>
        <p:spPr>
          <a:xfrm>
            <a:off x="3536069" y="4525420"/>
            <a:ext cx="2449286" cy="639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6" name="Google Shape;296;p27"/>
          <p:cNvSpPr txBox="1">
            <a:spLocks noGrp="1"/>
          </p:cNvSpPr>
          <p:nvPr>
            <p:ph type="body" idx="9"/>
          </p:nvPr>
        </p:nvSpPr>
        <p:spPr>
          <a:xfrm>
            <a:off x="6211909" y="5154557"/>
            <a:ext cx="2449286" cy="1003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7" name="Google Shape;297;p27"/>
          <p:cNvSpPr txBox="1">
            <a:spLocks noGrp="1"/>
          </p:cNvSpPr>
          <p:nvPr>
            <p:ph type="body" idx="13"/>
          </p:nvPr>
        </p:nvSpPr>
        <p:spPr>
          <a:xfrm>
            <a:off x="6211909" y="4525420"/>
            <a:ext cx="2449286" cy="639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8" name="Google Shape;298;p27"/>
          <p:cNvSpPr txBox="1">
            <a:spLocks noGrp="1"/>
          </p:cNvSpPr>
          <p:nvPr>
            <p:ph type="body" idx="14"/>
          </p:nvPr>
        </p:nvSpPr>
        <p:spPr>
          <a:xfrm>
            <a:off x="8904516" y="5154557"/>
            <a:ext cx="2449286" cy="1003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9" name="Google Shape;299;p27"/>
          <p:cNvSpPr txBox="1">
            <a:spLocks noGrp="1"/>
          </p:cNvSpPr>
          <p:nvPr>
            <p:ph type="body" idx="15"/>
          </p:nvPr>
        </p:nvSpPr>
        <p:spPr>
          <a:xfrm>
            <a:off x="8904516" y="4525420"/>
            <a:ext cx="2449286" cy="639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0" name="Google Shape;300;p27"/>
          <p:cNvSpPr txBox="1">
            <a:spLocks noGrp="1"/>
          </p:cNvSpPr>
          <p:nvPr>
            <p:ph type="title"/>
          </p:nvPr>
        </p:nvSpPr>
        <p:spPr>
          <a:xfrm>
            <a:off x="5827694" y="658420"/>
            <a:ext cx="3472731" cy="665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mmary">
  <p:cSld name="Summary"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28"/>
          <p:cNvSpPr/>
          <p:nvPr/>
        </p:nvSpPr>
        <p:spPr>
          <a:xfrm>
            <a:off x="514985" y="1057275"/>
            <a:ext cx="6015990" cy="34575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28"/>
          <p:cNvSpPr>
            <a:spLocks noGrp="1"/>
          </p:cNvSpPr>
          <p:nvPr>
            <p:ph type="pic" idx="2"/>
          </p:nvPr>
        </p:nvSpPr>
        <p:spPr>
          <a:xfrm>
            <a:off x="0" y="1057275"/>
            <a:ext cx="12191999" cy="5295900"/>
          </a:xfrm>
          <a:prstGeom prst="rect">
            <a:avLst/>
          </a:prstGeom>
          <a:noFill/>
          <a:ln>
            <a:noFill/>
          </a:ln>
        </p:spPr>
      </p:sp>
      <p:sp>
        <p:nvSpPr>
          <p:cNvPr id="304" name="Google Shape;304;p28"/>
          <p:cNvSpPr txBox="1">
            <a:spLocks noGrp="1"/>
          </p:cNvSpPr>
          <p:nvPr>
            <p:ph type="dt" idx="10"/>
          </p:nvPr>
        </p:nvSpPr>
        <p:spPr>
          <a:xfrm>
            <a:off x="8382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28"/>
          <p:cNvSpPr txBox="1">
            <a:spLocks noGrp="1"/>
          </p:cNvSpPr>
          <p:nvPr>
            <p:ph type="ftr" idx="11"/>
          </p:nvPr>
        </p:nvSpPr>
        <p:spPr>
          <a:xfrm>
            <a:off x="4038600" y="6515753"/>
            <a:ext cx="41148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28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07" name="Google Shape;307;p28"/>
          <p:cNvSpPr txBox="1">
            <a:spLocks noGrp="1"/>
          </p:cNvSpPr>
          <p:nvPr>
            <p:ph type="body" idx="1"/>
          </p:nvPr>
        </p:nvSpPr>
        <p:spPr>
          <a:xfrm>
            <a:off x="926354" y="1547271"/>
            <a:ext cx="5172932" cy="2581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8" name="Google Shape;308;p28"/>
          <p:cNvSpPr txBox="1">
            <a:spLocks noGrp="1"/>
          </p:cNvSpPr>
          <p:nvPr>
            <p:ph type="title"/>
          </p:nvPr>
        </p:nvSpPr>
        <p:spPr>
          <a:xfrm>
            <a:off x="3082250" y="762308"/>
            <a:ext cx="5783657" cy="665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ution">
  <p:cSld name="Soluti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/>
          <p:nvPr/>
        </p:nvSpPr>
        <p:spPr>
          <a:xfrm>
            <a:off x="1282168" y="0"/>
            <a:ext cx="1855263" cy="4459951"/>
          </a:xfrm>
          <a:prstGeom prst="rect">
            <a:avLst/>
          </a:prstGeom>
          <a:solidFill>
            <a:srgbClr val="FFE4B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10"/>
          <p:cNvSpPr txBox="1">
            <a:spLocks noGrp="1"/>
          </p:cNvSpPr>
          <p:nvPr>
            <p:ph type="title"/>
          </p:nvPr>
        </p:nvSpPr>
        <p:spPr>
          <a:xfrm rot="-5400000">
            <a:off x="575672" y="4121035"/>
            <a:ext cx="3337712" cy="639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>
            <a:spLocks noGrp="1"/>
          </p:cNvSpPr>
          <p:nvPr>
            <p:ph type="pic" idx="2"/>
          </p:nvPr>
        </p:nvSpPr>
        <p:spPr>
          <a:xfrm>
            <a:off x="4414645" y="758825"/>
            <a:ext cx="599148" cy="600075"/>
          </a:xfrm>
          <a:prstGeom prst="rect">
            <a:avLst/>
          </a:prstGeom>
          <a:noFill/>
          <a:ln>
            <a:noFill/>
          </a:ln>
        </p:spPr>
      </p:sp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4414645" y="1388209"/>
            <a:ext cx="3281555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1600"/>
              <a:buNone/>
              <a:defRPr sz="160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body" idx="3"/>
          </p:nvPr>
        </p:nvSpPr>
        <p:spPr>
          <a:xfrm>
            <a:off x="4414645" y="1767713"/>
            <a:ext cx="3281555" cy="112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>
            <a:spLocks noGrp="1"/>
          </p:cNvSpPr>
          <p:nvPr>
            <p:ph type="pic" idx="4"/>
          </p:nvPr>
        </p:nvSpPr>
        <p:spPr>
          <a:xfrm>
            <a:off x="4414645" y="3251858"/>
            <a:ext cx="599148" cy="600075"/>
          </a:xfrm>
          <a:prstGeom prst="rect">
            <a:avLst/>
          </a:prstGeom>
          <a:noFill/>
          <a:ln>
            <a:noFill/>
          </a:ln>
        </p:spPr>
      </p:sp>
      <p:sp>
        <p:nvSpPr>
          <p:cNvPr id="56" name="Google Shape;56;p10"/>
          <p:cNvSpPr txBox="1">
            <a:spLocks noGrp="1"/>
          </p:cNvSpPr>
          <p:nvPr>
            <p:ph type="body" idx="5"/>
          </p:nvPr>
        </p:nvSpPr>
        <p:spPr>
          <a:xfrm>
            <a:off x="4414645" y="3866925"/>
            <a:ext cx="3281555" cy="428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1600"/>
              <a:buNone/>
              <a:defRPr sz="160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6"/>
          </p:nvPr>
        </p:nvSpPr>
        <p:spPr>
          <a:xfrm>
            <a:off x="4414645" y="4248925"/>
            <a:ext cx="3281555" cy="1429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>
            <a:spLocks noGrp="1"/>
          </p:cNvSpPr>
          <p:nvPr>
            <p:ph type="pic" idx="7"/>
          </p:nvPr>
        </p:nvSpPr>
        <p:spPr>
          <a:xfrm>
            <a:off x="8077157" y="773142"/>
            <a:ext cx="599148" cy="600075"/>
          </a:xfrm>
          <a:prstGeom prst="rect">
            <a:avLst/>
          </a:prstGeom>
          <a:noFill/>
          <a:ln>
            <a:noFill/>
          </a:ln>
        </p:spPr>
      </p:sp>
      <p:sp>
        <p:nvSpPr>
          <p:cNvPr id="59" name="Google Shape;59;p10"/>
          <p:cNvSpPr txBox="1">
            <a:spLocks noGrp="1"/>
          </p:cNvSpPr>
          <p:nvPr>
            <p:ph type="body" idx="8"/>
          </p:nvPr>
        </p:nvSpPr>
        <p:spPr>
          <a:xfrm>
            <a:off x="8072244" y="1388209"/>
            <a:ext cx="3281556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1600"/>
              <a:buNone/>
              <a:defRPr sz="160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9"/>
          </p:nvPr>
        </p:nvSpPr>
        <p:spPr>
          <a:xfrm>
            <a:off x="8072244" y="1767713"/>
            <a:ext cx="3281556" cy="112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>
            <a:spLocks noGrp="1"/>
          </p:cNvSpPr>
          <p:nvPr>
            <p:ph type="pic" idx="13"/>
          </p:nvPr>
        </p:nvSpPr>
        <p:spPr>
          <a:xfrm>
            <a:off x="8072244" y="3237794"/>
            <a:ext cx="599148" cy="600075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10"/>
          <p:cNvSpPr txBox="1">
            <a:spLocks noGrp="1"/>
          </p:cNvSpPr>
          <p:nvPr>
            <p:ph type="body" idx="14"/>
          </p:nvPr>
        </p:nvSpPr>
        <p:spPr>
          <a:xfrm>
            <a:off x="8072244" y="3866925"/>
            <a:ext cx="3281556" cy="428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1600"/>
              <a:buNone/>
              <a:defRPr sz="160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body" idx="15"/>
          </p:nvPr>
        </p:nvSpPr>
        <p:spPr>
          <a:xfrm>
            <a:off x="8072244" y="4248925"/>
            <a:ext cx="3281556" cy="1429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8382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4038600" y="6515753"/>
            <a:ext cx="41148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cials">
  <p:cSld name="Financial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dt" idx="10"/>
          </p:nvPr>
        </p:nvSpPr>
        <p:spPr>
          <a:xfrm>
            <a:off x="8382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938953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ftr" idx="11"/>
          </p:nvPr>
        </p:nvSpPr>
        <p:spPr>
          <a:xfrm>
            <a:off x="4038600" y="6515753"/>
            <a:ext cx="41148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938953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 cap="none">
                <a:solidFill>
                  <a:srgbClr val="93895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000" cap="none">
                <a:solidFill>
                  <a:srgbClr val="93895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000" cap="none">
                <a:solidFill>
                  <a:srgbClr val="93895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000" cap="none">
                <a:solidFill>
                  <a:srgbClr val="93895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000" cap="none">
                <a:solidFill>
                  <a:srgbClr val="93895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000" cap="none">
                <a:solidFill>
                  <a:srgbClr val="93895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000" cap="none">
                <a:solidFill>
                  <a:srgbClr val="93895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000" cap="none">
                <a:solidFill>
                  <a:srgbClr val="93895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000" cap="none">
                <a:solidFill>
                  <a:srgbClr val="93895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9393543" y="0"/>
            <a:ext cx="1855263" cy="4459951"/>
          </a:xfrm>
          <a:prstGeom prst="rect">
            <a:avLst/>
          </a:prstGeom>
          <a:solidFill>
            <a:srgbClr val="FFE4B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1"/>
          <p:cNvSpPr txBox="1">
            <a:spLocks noGrp="1"/>
          </p:cNvSpPr>
          <p:nvPr>
            <p:ph type="title"/>
          </p:nvPr>
        </p:nvSpPr>
        <p:spPr>
          <a:xfrm rot="5400000">
            <a:off x="8333552" y="3930709"/>
            <a:ext cx="3975244" cy="996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 You">
  <p:cSld name="Thank You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/>
          <p:nvPr/>
        </p:nvSpPr>
        <p:spPr>
          <a:xfrm>
            <a:off x="8610600" y="2132410"/>
            <a:ext cx="3581400" cy="23169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8382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4038600" y="6515753"/>
            <a:ext cx="41148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2"/>
          </p:nvPr>
        </p:nvSpPr>
        <p:spPr>
          <a:xfrm flipH="1">
            <a:off x="1809750" y="466725"/>
            <a:ext cx="7834312" cy="5924550"/>
          </a:xfrm>
          <a:prstGeom prst="rect">
            <a:avLst/>
          </a:prstGeom>
          <a:noFill/>
          <a:ln>
            <a:noFill/>
          </a:ln>
        </p:spPr>
      </p:sp>
      <p:sp>
        <p:nvSpPr>
          <p:cNvPr id="79" name="Google Shape;79;p12"/>
          <p:cNvSpPr txBox="1">
            <a:spLocks noGrp="1"/>
          </p:cNvSpPr>
          <p:nvPr>
            <p:ph type="body" idx="1"/>
          </p:nvPr>
        </p:nvSpPr>
        <p:spPr>
          <a:xfrm>
            <a:off x="9210675" y="2579352"/>
            <a:ext cx="2381250" cy="1423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None/>
              <a:defRPr sz="1600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-5400000">
            <a:off x="-1129259" y="3009387"/>
            <a:ext cx="4138612" cy="562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>
  <p:cSld name="Title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/>
          <p:nvPr/>
        </p:nvSpPr>
        <p:spPr>
          <a:xfrm>
            <a:off x="3600127" y="5095875"/>
            <a:ext cx="4991747" cy="1762125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3"/>
          <p:cNvSpPr>
            <a:spLocks noGrp="1"/>
          </p:cNvSpPr>
          <p:nvPr>
            <p:ph type="pic" idx="2"/>
          </p:nvPr>
        </p:nvSpPr>
        <p:spPr>
          <a:xfrm>
            <a:off x="466725" y="466725"/>
            <a:ext cx="11258550" cy="5924550"/>
          </a:xfrm>
          <a:prstGeom prst="rect">
            <a:avLst/>
          </a:prstGeom>
          <a:noFill/>
          <a:ln>
            <a:noFill/>
          </a:ln>
        </p:spPr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>
            <a:off x="3960921" y="6176266"/>
            <a:ext cx="4270159" cy="339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000"/>
              <a:buNone/>
              <a:defRPr sz="2000">
                <a:solidFill>
                  <a:schemeClr val="accent6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title"/>
          </p:nvPr>
        </p:nvSpPr>
        <p:spPr>
          <a:xfrm>
            <a:off x="3960940" y="5489855"/>
            <a:ext cx="4270248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000"/>
              <a:buFont typeface="Arial"/>
              <a:buNone/>
              <a:defRPr sz="5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bout Us">
  <p:cSld name="About Us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/>
          <p:nvPr/>
        </p:nvSpPr>
        <p:spPr>
          <a:xfrm>
            <a:off x="6029326" y="2152651"/>
            <a:ext cx="6162674" cy="29098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4"/>
          <p:cNvSpPr>
            <a:spLocks noGrp="1"/>
          </p:cNvSpPr>
          <p:nvPr>
            <p:ph type="pic" idx="2"/>
          </p:nvPr>
        </p:nvSpPr>
        <p:spPr>
          <a:xfrm>
            <a:off x="1" y="466726"/>
            <a:ext cx="6848474" cy="6391274"/>
          </a:xfrm>
          <a:prstGeom prst="rect">
            <a:avLst/>
          </a:prstGeom>
          <a:noFill/>
          <a:ln>
            <a:noFill/>
          </a:ln>
        </p:spPr>
      </p:sp>
      <p:sp>
        <p:nvSpPr>
          <p:cNvPr id="89" name="Google Shape;89;p14"/>
          <p:cNvSpPr txBox="1">
            <a:spLocks noGrp="1"/>
          </p:cNvSpPr>
          <p:nvPr>
            <p:ph type="dt" idx="10"/>
          </p:nvPr>
        </p:nvSpPr>
        <p:spPr>
          <a:xfrm>
            <a:off x="8382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ftr" idx="11"/>
          </p:nvPr>
        </p:nvSpPr>
        <p:spPr>
          <a:xfrm>
            <a:off x="4038600" y="6515753"/>
            <a:ext cx="41148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0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0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0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0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0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0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0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0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body" idx="1"/>
          </p:nvPr>
        </p:nvSpPr>
        <p:spPr>
          <a:xfrm>
            <a:off x="6524625" y="2624137"/>
            <a:ext cx="5172075" cy="2033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title"/>
          </p:nvPr>
        </p:nvSpPr>
        <p:spPr>
          <a:xfrm>
            <a:off x="7692272" y="671808"/>
            <a:ext cx="3661528" cy="639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oduct Overview">
  <p:cSld name="Product Overview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>
            <a:spLocks noGrp="1"/>
          </p:cNvSpPr>
          <p:nvPr>
            <p:ph type="pic" idx="2"/>
          </p:nvPr>
        </p:nvSpPr>
        <p:spPr>
          <a:xfrm>
            <a:off x="0" y="466725"/>
            <a:ext cx="4858139" cy="5924550"/>
          </a:xfrm>
          <a:prstGeom prst="rect">
            <a:avLst/>
          </a:prstGeom>
          <a:noFill/>
          <a:ln>
            <a:noFill/>
          </a:ln>
        </p:spPr>
      </p:sp>
      <p:sp>
        <p:nvSpPr>
          <p:cNvPr id="96" name="Google Shape;96;p15"/>
          <p:cNvSpPr txBox="1">
            <a:spLocks noGrp="1"/>
          </p:cNvSpPr>
          <p:nvPr>
            <p:ph type="dt" idx="10"/>
          </p:nvPr>
        </p:nvSpPr>
        <p:spPr>
          <a:xfrm>
            <a:off x="8382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938953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5"/>
          <p:cNvSpPr txBox="1">
            <a:spLocks noGrp="1"/>
          </p:cNvSpPr>
          <p:nvPr>
            <p:ph type="ftr" idx="11"/>
          </p:nvPr>
        </p:nvSpPr>
        <p:spPr>
          <a:xfrm>
            <a:off x="4038600" y="6515753"/>
            <a:ext cx="41148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938953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5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 cap="none">
                <a:solidFill>
                  <a:srgbClr val="93895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000" cap="none">
                <a:solidFill>
                  <a:srgbClr val="93895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000" cap="none">
                <a:solidFill>
                  <a:srgbClr val="93895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000" cap="none">
                <a:solidFill>
                  <a:srgbClr val="93895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000" cap="none">
                <a:solidFill>
                  <a:srgbClr val="93895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000" cap="none">
                <a:solidFill>
                  <a:srgbClr val="93895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000" cap="none">
                <a:solidFill>
                  <a:srgbClr val="93895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000" cap="none">
                <a:solidFill>
                  <a:srgbClr val="93895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000" cap="none">
                <a:solidFill>
                  <a:srgbClr val="93895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9" name="Google Shape;99;p15"/>
          <p:cNvSpPr txBox="1">
            <a:spLocks noGrp="1"/>
          </p:cNvSpPr>
          <p:nvPr>
            <p:ph type="body" idx="1"/>
          </p:nvPr>
        </p:nvSpPr>
        <p:spPr>
          <a:xfrm>
            <a:off x="5598135" y="2759613"/>
            <a:ext cx="2824355" cy="1117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body" idx="3"/>
          </p:nvPr>
        </p:nvSpPr>
        <p:spPr>
          <a:xfrm>
            <a:off x="5598135" y="2176946"/>
            <a:ext cx="2824355" cy="581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1600"/>
              <a:buNone/>
              <a:defRPr sz="160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15"/>
          <p:cNvSpPr txBox="1">
            <a:spLocks noGrp="1"/>
          </p:cNvSpPr>
          <p:nvPr>
            <p:ph type="body" idx="4"/>
          </p:nvPr>
        </p:nvSpPr>
        <p:spPr>
          <a:xfrm>
            <a:off x="8845966" y="2759613"/>
            <a:ext cx="2595758" cy="1117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15"/>
          <p:cNvSpPr txBox="1">
            <a:spLocks noGrp="1"/>
          </p:cNvSpPr>
          <p:nvPr>
            <p:ph type="body" idx="5"/>
          </p:nvPr>
        </p:nvSpPr>
        <p:spPr>
          <a:xfrm>
            <a:off x="8845966" y="2176946"/>
            <a:ext cx="2595758" cy="581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1600"/>
              <a:buNone/>
              <a:defRPr sz="160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15"/>
          <p:cNvSpPr txBox="1">
            <a:spLocks noGrp="1"/>
          </p:cNvSpPr>
          <p:nvPr>
            <p:ph type="body" idx="6"/>
          </p:nvPr>
        </p:nvSpPr>
        <p:spPr>
          <a:xfrm>
            <a:off x="5598135" y="4712146"/>
            <a:ext cx="2824355" cy="1117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15"/>
          <p:cNvSpPr txBox="1">
            <a:spLocks noGrp="1"/>
          </p:cNvSpPr>
          <p:nvPr>
            <p:ph type="body" idx="7"/>
          </p:nvPr>
        </p:nvSpPr>
        <p:spPr>
          <a:xfrm>
            <a:off x="5598135" y="4129479"/>
            <a:ext cx="2824355" cy="581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1600"/>
              <a:buNone/>
              <a:defRPr sz="160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15"/>
          <p:cNvSpPr txBox="1">
            <a:spLocks noGrp="1"/>
          </p:cNvSpPr>
          <p:nvPr>
            <p:ph type="body" idx="8"/>
          </p:nvPr>
        </p:nvSpPr>
        <p:spPr>
          <a:xfrm>
            <a:off x="8845966" y="4712146"/>
            <a:ext cx="2595758" cy="1117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15"/>
          <p:cNvSpPr txBox="1">
            <a:spLocks noGrp="1"/>
          </p:cNvSpPr>
          <p:nvPr>
            <p:ph type="body" idx="9"/>
          </p:nvPr>
        </p:nvSpPr>
        <p:spPr>
          <a:xfrm>
            <a:off x="8845966" y="4129479"/>
            <a:ext cx="2595758" cy="581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1600"/>
              <a:buNone/>
              <a:defRPr sz="1600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15"/>
          <p:cNvSpPr txBox="1">
            <a:spLocks noGrp="1"/>
          </p:cNvSpPr>
          <p:nvPr>
            <p:ph type="title"/>
          </p:nvPr>
        </p:nvSpPr>
        <p:spPr>
          <a:xfrm>
            <a:off x="5586411" y="941112"/>
            <a:ext cx="6074545" cy="639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oduct Benefits">
  <p:cSld name="Product Benefits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6"/>
          <p:cNvSpPr/>
          <p:nvPr/>
        </p:nvSpPr>
        <p:spPr>
          <a:xfrm>
            <a:off x="0" y="3169108"/>
            <a:ext cx="4243755" cy="207712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6"/>
          <p:cNvSpPr>
            <a:spLocks noGrp="1"/>
          </p:cNvSpPr>
          <p:nvPr>
            <p:ph type="pic" idx="2"/>
          </p:nvPr>
        </p:nvSpPr>
        <p:spPr>
          <a:xfrm>
            <a:off x="3000375" y="466724"/>
            <a:ext cx="9191625" cy="6391275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16"/>
          <p:cNvSpPr txBox="1">
            <a:spLocks noGrp="1"/>
          </p:cNvSpPr>
          <p:nvPr>
            <p:ph type="dt" idx="10"/>
          </p:nvPr>
        </p:nvSpPr>
        <p:spPr>
          <a:xfrm>
            <a:off x="8382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16"/>
          <p:cNvSpPr txBox="1">
            <a:spLocks noGrp="1"/>
          </p:cNvSpPr>
          <p:nvPr>
            <p:ph type="ftr" idx="11"/>
          </p:nvPr>
        </p:nvSpPr>
        <p:spPr>
          <a:xfrm>
            <a:off x="4038600" y="6515753"/>
            <a:ext cx="41148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6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0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0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0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0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0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0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0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0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4" name="Google Shape;114;p16"/>
          <p:cNvSpPr txBox="1">
            <a:spLocks noGrp="1"/>
          </p:cNvSpPr>
          <p:nvPr>
            <p:ph type="body" idx="1"/>
          </p:nvPr>
        </p:nvSpPr>
        <p:spPr>
          <a:xfrm>
            <a:off x="362133" y="3384898"/>
            <a:ext cx="3519487" cy="1588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16"/>
          <p:cNvSpPr txBox="1">
            <a:spLocks noGrp="1"/>
          </p:cNvSpPr>
          <p:nvPr>
            <p:ph type="title"/>
          </p:nvPr>
        </p:nvSpPr>
        <p:spPr>
          <a:xfrm>
            <a:off x="1200518" y="2211168"/>
            <a:ext cx="5829300" cy="662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000"/>
              <a:buFont typeface="Arial"/>
              <a:buNone/>
              <a:defRPr sz="40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7"/>
          <p:cNvSpPr txBox="1">
            <a:spLocks noGrp="1"/>
          </p:cNvSpPr>
          <p:nvPr>
            <p:ph type="dt" idx="10"/>
          </p:nvPr>
        </p:nvSpPr>
        <p:spPr>
          <a:xfrm>
            <a:off x="8382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ftr" idx="11"/>
          </p:nvPr>
        </p:nvSpPr>
        <p:spPr>
          <a:xfrm>
            <a:off x="4038600" y="6515753"/>
            <a:ext cx="41148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"/>
          <p:cNvSpPr txBox="1">
            <a:spLocks noGrp="1"/>
          </p:cNvSpPr>
          <p:nvPr>
            <p:ph type="ftr" idx="11"/>
          </p:nvPr>
        </p:nvSpPr>
        <p:spPr>
          <a:xfrm>
            <a:off x="3431763" y="9041977"/>
            <a:ext cx="41148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PITCH DECK</a:t>
            </a:r>
            <a:endParaRPr/>
          </a:p>
        </p:txBody>
      </p:sp>
      <p:sp>
        <p:nvSpPr>
          <p:cNvPr id="314" name="Google Shape;314;p1"/>
          <p:cNvSpPr txBox="1">
            <a:spLocks noGrp="1"/>
          </p:cNvSpPr>
          <p:nvPr>
            <p:ph type="sldNum" idx="12"/>
          </p:nvPr>
        </p:nvSpPr>
        <p:spPr>
          <a:xfrm>
            <a:off x="8003763" y="9041977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5" name="Google Shape;315;p1"/>
          <p:cNvSpPr txBox="1">
            <a:spLocks noGrp="1"/>
          </p:cNvSpPr>
          <p:nvPr>
            <p:ph type="title"/>
          </p:nvPr>
        </p:nvSpPr>
        <p:spPr>
          <a:xfrm>
            <a:off x="6502580" y="651643"/>
            <a:ext cx="5120511" cy="639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imes New Roman"/>
              <a:buNone/>
            </a:pPr>
            <a:r>
              <a:rPr lang="en-US" sz="2400" u="sng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ORGANIZATION NAME:</a:t>
            </a:r>
            <a:endParaRPr sz="240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6" name="Google Shape;316;p1"/>
          <p:cNvSpPr txBox="1"/>
          <p:nvPr/>
        </p:nvSpPr>
        <p:spPr>
          <a:xfrm>
            <a:off x="503368" y="5351175"/>
            <a:ext cx="54991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 For Profit Organization </a:t>
            </a:r>
            <a:endParaRPr sz="18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7" name="Google Shape;317;p1"/>
          <p:cNvSpPr txBox="1"/>
          <p:nvPr/>
        </p:nvSpPr>
        <p:spPr>
          <a:xfrm>
            <a:off x="9062836" y="6076227"/>
            <a:ext cx="262579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Operating Since:</a:t>
            </a:r>
            <a:endParaRPr sz="18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8" name="Google Shape;318;p1"/>
          <p:cNvSpPr txBox="1"/>
          <p:nvPr/>
        </p:nvSpPr>
        <p:spPr>
          <a:xfrm>
            <a:off x="503368" y="296442"/>
            <a:ext cx="5856789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Category :</a:t>
            </a:r>
            <a:endParaRPr sz="20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9" name="Google Shape;319;p1"/>
          <p:cNvSpPr txBox="1"/>
          <p:nvPr/>
        </p:nvSpPr>
        <p:spPr>
          <a:xfrm>
            <a:off x="503368" y="5714243"/>
            <a:ext cx="484015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Please list the SDGs does The Project Address:</a:t>
            </a:r>
            <a:endParaRPr sz="16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0" name="Google Shape;320;p1"/>
          <p:cNvSpPr txBox="1"/>
          <p:nvPr/>
        </p:nvSpPr>
        <p:spPr>
          <a:xfrm>
            <a:off x="4920767" y="6129597"/>
            <a:ext cx="262579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Tax Status:</a:t>
            </a:r>
            <a:endParaRPr sz="18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1" name="Google Shape;321;p1"/>
          <p:cNvSpPr/>
          <p:nvPr/>
        </p:nvSpPr>
        <p:spPr>
          <a:xfrm>
            <a:off x="604688" y="1311000"/>
            <a:ext cx="5166852" cy="3707885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6120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Picture Here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2" name="Google Shape;322;p1"/>
          <p:cNvSpPr/>
          <p:nvPr/>
        </p:nvSpPr>
        <p:spPr>
          <a:xfrm>
            <a:off x="6681019" y="1542451"/>
            <a:ext cx="5324168" cy="4356904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6120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Organizations’ overview and Mission here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2"/>
          <p:cNvSpPr txBox="1">
            <a:spLocks noGrp="1"/>
          </p:cNvSpPr>
          <p:nvPr>
            <p:ph type="title"/>
          </p:nvPr>
        </p:nvSpPr>
        <p:spPr>
          <a:xfrm rot="-5400000">
            <a:off x="2238083" y="2746661"/>
            <a:ext cx="4907372" cy="1076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imes New Roman"/>
              <a:buNone/>
            </a:pPr>
            <a:r>
              <a:rPr lang="en-US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CORE TEAM</a:t>
            </a:r>
            <a:endParaRPr/>
          </a:p>
        </p:txBody>
      </p:sp>
      <p:sp>
        <p:nvSpPr>
          <p:cNvPr id="328" name="Google Shape;328;p2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2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9" name="Google Shape;329;p2"/>
          <p:cNvSpPr txBox="1"/>
          <p:nvPr/>
        </p:nvSpPr>
        <p:spPr>
          <a:xfrm>
            <a:off x="-2817066" y="-567731"/>
            <a:ext cx="609407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0" name="Google Shape;330;p2"/>
          <p:cNvSpPr txBox="1"/>
          <p:nvPr/>
        </p:nvSpPr>
        <p:spPr>
          <a:xfrm>
            <a:off x="229969" y="3661279"/>
            <a:ext cx="3934351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Name: </a:t>
            </a:r>
            <a:endParaRPr sz="1400" b="1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Designation:</a:t>
            </a: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Brief Profile:</a:t>
            </a:r>
            <a:endParaRPr sz="1400" b="1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1" name="Google Shape;331;p2"/>
          <p:cNvSpPr txBox="1">
            <a:spLocks noGrp="1"/>
          </p:cNvSpPr>
          <p:nvPr>
            <p:ph type="body" idx="3"/>
          </p:nvPr>
        </p:nvSpPr>
        <p:spPr>
          <a:xfrm>
            <a:off x="5627721" y="3103206"/>
            <a:ext cx="2487705" cy="435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</a:pPr>
            <a:r>
              <a:rPr lang="en-US" sz="1600">
                <a:latin typeface="Times New Roman"/>
                <a:ea typeface="Times New Roman"/>
                <a:cs typeface="Times New Roman"/>
                <a:sym typeface="Times New Roman"/>
              </a:rPr>
              <a:t>Designation: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2" name="Google Shape;332;p2"/>
          <p:cNvSpPr txBox="1">
            <a:spLocks noGrp="1"/>
          </p:cNvSpPr>
          <p:nvPr>
            <p:ph type="body" idx="1"/>
          </p:nvPr>
        </p:nvSpPr>
        <p:spPr>
          <a:xfrm>
            <a:off x="5627721" y="2728211"/>
            <a:ext cx="2487705" cy="411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NAME: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3" name="Google Shape;333;p2"/>
          <p:cNvSpPr/>
          <p:nvPr/>
        </p:nvSpPr>
        <p:spPr>
          <a:xfrm>
            <a:off x="582759" y="848627"/>
            <a:ext cx="2951384" cy="2118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6120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Profile Picture Here</a:t>
            </a: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4" name="Google Shape;334;p2"/>
          <p:cNvSpPr/>
          <p:nvPr/>
        </p:nvSpPr>
        <p:spPr>
          <a:xfrm>
            <a:off x="5330948" y="308197"/>
            <a:ext cx="2951384" cy="2118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6120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Profile Picture Here</a:t>
            </a: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5" name="Google Shape;335;p2"/>
          <p:cNvSpPr/>
          <p:nvPr/>
        </p:nvSpPr>
        <p:spPr>
          <a:xfrm>
            <a:off x="8610600" y="308197"/>
            <a:ext cx="2951384" cy="2118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6120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Profile Picture Here</a:t>
            </a: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6" name="Google Shape;336;p2"/>
          <p:cNvSpPr txBox="1"/>
          <p:nvPr/>
        </p:nvSpPr>
        <p:spPr>
          <a:xfrm>
            <a:off x="5627721" y="3527099"/>
            <a:ext cx="2487705" cy="435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</a:pPr>
            <a:r>
              <a:rPr lang="en-US" sz="1600" cap="none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Brief Profile:</a:t>
            </a:r>
            <a:endParaRPr sz="1600" cap="none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7" name="Google Shape;337;p2"/>
          <p:cNvSpPr txBox="1"/>
          <p:nvPr/>
        </p:nvSpPr>
        <p:spPr>
          <a:xfrm>
            <a:off x="8838711" y="3103206"/>
            <a:ext cx="2487705" cy="435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</a:pPr>
            <a:r>
              <a:rPr lang="en-US" sz="1600" cap="none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Designation:</a:t>
            </a:r>
            <a:endParaRPr sz="1600" cap="none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8" name="Google Shape;338;p2"/>
          <p:cNvSpPr txBox="1"/>
          <p:nvPr/>
        </p:nvSpPr>
        <p:spPr>
          <a:xfrm>
            <a:off x="8838711" y="2728211"/>
            <a:ext cx="2487705" cy="411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</a:pPr>
            <a:r>
              <a:rPr lang="en-US" sz="1600" cap="none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NAME:</a:t>
            </a:r>
            <a:endParaRPr sz="1600" cap="none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9" name="Google Shape;339;p2"/>
          <p:cNvSpPr txBox="1"/>
          <p:nvPr/>
        </p:nvSpPr>
        <p:spPr>
          <a:xfrm>
            <a:off x="8838711" y="3527099"/>
            <a:ext cx="2487705" cy="435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None/>
            </a:pPr>
            <a:r>
              <a:rPr lang="en-US" sz="1600" cap="none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Brief Profile:</a:t>
            </a:r>
            <a:endParaRPr sz="1600" cap="none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3"/>
          <p:cNvSpPr txBox="1">
            <a:spLocks noGrp="1"/>
          </p:cNvSpPr>
          <p:nvPr>
            <p:ph type="title"/>
          </p:nvPr>
        </p:nvSpPr>
        <p:spPr>
          <a:xfrm>
            <a:off x="2891574" y="658420"/>
            <a:ext cx="9057619" cy="665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Times New Roman"/>
              <a:buNone/>
            </a:pPr>
            <a:r>
              <a:rPr lang="en-US" sz="32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PROJECT:</a:t>
            </a:r>
            <a:endParaRPr sz="320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5" name="Google Shape;345;p3"/>
          <p:cNvSpPr txBox="1">
            <a:spLocks noGrp="1"/>
          </p:cNvSpPr>
          <p:nvPr>
            <p:ph type="body" idx="2"/>
          </p:nvPr>
        </p:nvSpPr>
        <p:spPr>
          <a:xfrm>
            <a:off x="8252933" y="1355178"/>
            <a:ext cx="3281555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</a:pPr>
            <a:r>
              <a:rPr lang="en-US" sz="1800" b="1">
                <a:latin typeface="Times New Roman"/>
                <a:ea typeface="Times New Roman"/>
                <a:cs typeface="Times New Roman"/>
                <a:sym typeface="Times New Roman"/>
              </a:rPr>
              <a:t>OBJECTIVES</a:t>
            </a:r>
            <a:endParaRPr/>
          </a:p>
        </p:txBody>
      </p:sp>
      <p:sp>
        <p:nvSpPr>
          <p:cNvPr id="346" name="Google Shape;346;p3"/>
          <p:cNvSpPr txBox="1">
            <a:spLocks noGrp="1"/>
          </p:cNvSpPr>
          <p:nvPr>
            <p:ph type="body" idx="6"/>
          </p:nvPr>
        </p:nvSpPr>
        <p:spPr>
          <a:xfrm>
            <a:off x="8252932" y="3961616"/>
            <a:ext cx="3281555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</a:pPr>
            <a:r>
              <a:rPr lang="en-US" sz="1800" b="1">
                <a:latin typeface="Times New Roman"/>
                <a:ea typeface="Times New Roman"/>
                <a:cs typeface="Times New Roman"/>
                <a:sym typeface="Times New Roman"/>
              </a:rPr>
              <a:t>KPIS</a:t>
            </a:r>
            <a:endParaRPr/>
          </a:p>
        </p:txBody>
      </p:sp>
      <p:sp>
        <p:nvSpPr>
          <p:cNvPr id="347" name="Google Shape;347;p3"/>
          <p:cNvSpPr txBox="1">
            <a:spLocks noGrp="1"/>
          </p:cNvSpPr>
          <p:nvPr>
            <p:ph type="ftr" idx="11"/>
          </p:nvPr>
        </p:nvSpPr>
        <p:spPr>
          <a:xfrm>
            <a:off x="3431763" y="9041977"/>
            <a:ext cx="41148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PITCH DECK</a:t>
            </a:r>
            <a:endParaRPr/>
          </a:p>
        </p:txBody>
      </p:sp>
      <p:sp>
        <p:nvSpPr>
          <p:cNvPr id="348" name="Google Shape;348;p3"/>
          <p:cNvSpPr txBox="1">
            <a:spLocks noGrp="1"/>
          </p:cNvSpPr>
          <p:nvPr>
            <p:ph type="sldNum" idx="12"/>
          </p:nvPr>
        </p:nvSpPr>
        <p:spPr>
          <a:xfrm>
            <a:off x="8003763" y="9041977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3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9" name="Google Shape;349;p3"/>
          <p:cNvSpPr txBox="1"/>
          <p:nvPr/>
        </p:nvSpPr>
        <p:spPr>
          <a:xfrm>
            <a:off x="0" y="188709"/>
            <a:ext cx="54991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Project Status: (ongoing/concept)</a:t>
            </a:r>
            <a:endParaRPr sz="18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0" name="Google Shape;350;p3"/>
          <p:cNvSpPr txBox="1"/>
          <p:nvPr/>
        </p:nvSpPr>
        <p:spPr>
          <a:xfrm>
            <a:off x="7721317" y="118890"/>
            <a:ext cx="410237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Area of Operations:</a:t>
            </a:r>
            <a:endParaRPr sz="18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51" name="Google Shape;351;p3" descr="Marker with solid fi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629484" y="-46903"/>
            <a:ext cx="593512" cy="593512"/>
          </a:xfrm>
          <a:prstGeom prst="rect">
            <a:avLst/>
          </a:prstGeom>
          <a:noFill/>
          <a:ln>
            <a:noFill/>
          </a:ln>
        </p:spPr>
      </p:pic>
      <p:sp>
        <p:nvSpPr>
          <p:cNvPr id="352" name="Google Shape;352;p3"/>
          <p:cNvSpPr txBox="1"/>
          <p:nvPr/>
        </p:nvSpPr>
        <p:spPr>
          <a:xfrm>
            <a:off x="361741" y="1336042"/>
            <a:ext cx="740106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cap="none">
                <a:solidFill>
                  <a:schemeClr val="accent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ABOUT THE PROJECT: </a:t>
            </a:r>
            <a:endParaRPr sz="1800" b="1" cap="none">
              <a:solidFill>
                <a:schemeClr val="accent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3" name="Google Shape;353;p3"/>
          <p:cNvSpPr txBox="1"/>
          <p:nvPr/>
        </p:nvSpPr>
        <p:spPr>
          <a:xfrm>
            <a:off x="361741" y="4501831"/>
            <a:ext cx="740106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cap="none">
                <a:solidFill>
                  <a:schemeClr val="accent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IMPACT</a:t>
            </a:r>
            <a:endParaRPr sz="1800" b="1" cap="none">
              <a:solidFill>
                <a:schemeClr val="accent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4" name="Google Shape;354;p3"/>
          <p:cNvSpPr txBox="1"/>
          <p:nvPr/>
        </p:nvSpPr>
        <p:spPr>
          <a:xfrm>
            <a:off x="398205" y="1776845"/>
            <a:ext cx="7364600" cy="2457717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5" name="Google Shape;355;p3"/>
          <p:cNvSpPr txBox="1"/>
          <p:nvPr/>
        </p:nvSpPr>
        <p:spPr>
          <a:xfrm>
            <a:off x="8252933" y="1777972"/>
            <a:ext cx="3722808" cy="1994246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6" name="Google Shape;356;p3"/>
          <p:cNvSpPr txBox="1"/>
          <p:nvPr/>
        </p:nvSpPr>
        <p:spPr>
          <a:xfrm>
            <a:off x="8252933" y="4446396"/>
            <a:ext cx="3739690" cy="2280975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7" name="Google Shape;357;p3"/>
          <p:cNvSpPr txBox="1"/>
          <p:nvPr/>
        </p:nvSpPr>
        <p:spPr>
          <a:xfrm>
            <a:off x="361741" y="4840385"/>
            <a:ext cx="7401064" cy="1773534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4"/>
          <p:cNvSpPr txBox="1">
            <a:spLocks noGrp="1"/>
          </p:cNvSpPr>
          <p:nvPr>
            <p:ph type="title"/>
          </p:nvPr>
        </p:nvSpPr>
        <p:spPr>
          <a:xfrm rot="-5400000">
            <a:off x="-578203" y="3117287"/>
            <a:ext cx="5645465" cy="639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imes New Roman"/>
              <a:buNone/>
            </a:pPr>
            <a:r>
              <a:rPr lang="en-US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PROJECT DETAILS</a:t>
            </a:r>
            <a:endParaRPr/>
          </a:p>
        </p:txBody>
      </p:sp>
      <p:pic>
        <p:nvPicPr>
          <p:cNvPr id="363" name="Google Shape;363;p4" descr="Group of women outline"/>
          <p:cNvPicPr preferRelativeResize="0">
            <a:picLocks noGrp="1"/>
          </p:cNvPicPr>
          <p:nvPr>
            <p:ph type="pic" idx="7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111431" y="4607160"/>
            <a:ext cx="599148" cy="600075"/>
          </a:xfrm>
          <a:prstGeom prst="rect">
            <a:avLst/>
          </a:prstGeom>
          <a:noFill/>
          <a:ln>
            <a:noFill/>
          </a:ln>
        </p:spPr>
      </p:pic>
      <p:sp>
        <p:nvSpPr>
          <p:cNvPr id="364" name="Google Shape;364;p4"/>
          <p:cNvSpPr txBox="1">
            <a:spLocks noGrp="1"/>
          </p:cNvSpPr>
          <p:nvPr>
            <p:ph type="body" idx="8"/>
          </p:nvPr>
        </p:nvSpPr>
        <p:spPr>
          <a:xfrm>
            <a:off x="3710579" y="4694000"/>
            <a:ext cx="3281556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</a:pPr>
            <a:r>
              <a:rPr lang="en-US" sz="1800" b="1" dirty="0">
                <a:latin typeface="Times New Roman"/>
                <a:ea typeface="Times New Roman"/>
                <a:cs typeface="Times New Roman"/>
                <a:sym typeface="Times New Roman"/>
              </a:rPr>
              <a:t>TARGET BENEFICIARIES</a:t>
            </a:r>
            <a:endParaRPr dirty="0"/>
          </a:p>
        </p:txBody>
      </p:sp>
      <p:sp>
        <p:nvSpPr>
          <p:cNvPr id="365" name="Google Shape;365;p4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4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6" name="Google Shape;366;p4"/>
          <p:cNvSpPr txBox="1"/>
          <p:nvPr/>
        </p:nvSpPr>
        <p:spPr>
          <a:xfrm>
            <a:off x="3330579" y="52191"/>
            <a:ext cx="3281556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None/>
            </a:pPr>
            <a:r>
              <a:rPr lang="en-US" sz="1800" b="1" cap="none" dirty="0">
                <a:solidFill>
                  <a:schemeClr val="accent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SUSTAINABILITY</a:t>
            </a:r>
            <a:endParaRPr dirty="0"/>
          </a:p>
        </p:txBody>
      </p:sp>
      <p:sp>
        <p:nvSpPr>
          <p:cNvPr id="367" name="Google Shape;367;p4"/>
          <p:cNvSpPr/>
          <p:nvPr/>
        </p:nvSpPr>
        <p:spPr>
          <a:xfrm>
            <a:off x="3330579" y="614151"/>
            <a:ext cx="7323111" cy="3721875"/>
          </a:xfrm>
          <a:prstGeom prst="rect">
            <a:avLst/>
          </a:prstGeom>
          <a:noFill/>
          <a:ln w="12700" cap="flat" cmpd="sng">
            <a:solidFill>
              <a:srgbClr val="6120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8" name="Google Shape;368;p4"/>
          <p:cNvSpPr/>
          <p:nvPr/>
        </p:nvSpPr>
        <p:spPr>
          <a:xfrm>
            <a:off x="3330579" y="5294075"/>
            <a:ext cx="7323111" cy="1474058"/>
          </a:xfrm>
          <a:prstGeom prst="rect">
            <a:avLst/>
          </a:prstGeom>
          <a:noFill/>
          <a:ln w="12700" cap="flat" cmpd="sng">
            <a:solidFill>
              <a:srgbClr val="6120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5"/>
          <p:cNvSpPr txBox="1">
            <a:spLocks noGrp="1"/>
          </p:cNvSpPr>
          <p:nvPr>
            <p:ph type="title"/>
          </p:nvPr>
        </p:nvSpPr>
        <p:spPr>
          <a:xfrm rot="5400000">
            <a:off x="7121253" y="3166436"/>
            <a:ext cx="3975244" cy="996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imes New Roman"/>
              <a:buNone/>
            </a:pPr>
            <a:r>
              <a:rPr lang="en-US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FINANCIALS</a:t>
            </a:r>
            <a:endParaRPr/>
          </a:p>
        </p:txBody>
      </p:sp>
      <p:graphicFrame>
        <p:nvGraphicFramePr>
          <p:cNvPr id="374" name="Google Shape;374;p5"/>
          <p:cNvGraphicFramePr/>
          <p:nvPr/>
        </p:nvGraphicFramePr>
        <p:xfrm>
          <a:off x="933255" y="466725"/>
          <a:ext cx="7503025" cy="5924600"/>
        </p:xfrm>
        <a:graphic>
          <a:graphicData uri="http://schemas.openxmlformats.org/drawingml/2006/table">
            <a:tbl>
              <a:tblPr firstRow="1" bandRow="1">
                <a:noFill/>
                <a:tableStyleId>{A3658BC7-E8A0-4B0B-9C1C-55D233795D42}</a:tableStyleId>
              </a:tblPr>
              <a:tblGrid>
                <a:gridCol w="242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5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5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0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8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71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CATEGORY</a:t>
                      </a:r>
                      <a:endParaRPr sz="1800" u="none" strike="noStrike" cap="non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YEAR 1</a:t>
                      </a:r>
                      <a:endParaRPr/>
                    </a:p>
                  </a:txBody>
                  <a:tcPr marL="91450" marR="91450" marT="45725" marB="45725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YEAR 2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u="none" strike="noStrike" cap="non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YEAR 3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0" u="none" strike="noStrike" cap="non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5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55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8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6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664C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XXXX</a:t>
                      </a: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64C00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en-US" sz="1200" b="1" i="0" u="none" strike="noStrike" cap="none">
                          <a:solidFill>
                            <a:srgbClr val="664C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XXXX</a:t>
                      </a: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64C00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en-US" sz="1200" b="1" i="0" u="none" strike="noStrike" cap="none">
                          <a:solidFill>
                            <a:srgbClr val="664C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XXXX</a:t>
                      </a: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64C00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en-US" sz="1200" b="1" i="0" u="none" strike="noStrike" cap="none">
                          <a:solidFill>
                            <a:srgbClr val="664C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XXXX</a:t>
                      </a: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>
                          <a:solidFill>
                            <a:srgbClr val="664C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​</a:t>
                      </a: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5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12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19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29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99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84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664C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YYY</a:t>
                      </a: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64C00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en-US" sz="1200" b="1" i="0" u="none" strike="noStrike" cap="none">
                          <a:solidFill>
                            <a:srgbClr val="664C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YYY</a:t>
                      </a: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64C00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en-US" sz="1200" b="1" i="0" u="none" strike="noStrike" cap="none">
                          <a:solidFill>
                            <a:srgbClr val="664C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YYY</a:t>
                      </a: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64C00"/>
                        </a:buClr>
                        <a:buSzPts val="1200"/>
                        <a:buFont typeface="Times New Roman"/>
                        <a:buNone/>
                      </a:pPr>
                      <a:r>
                        <a:rPr lang="en-US" sz="1200" b="1" i="0" u="none" strike="noStrike" cap="none">
                          <a:solidFill>
                            <a:srgbClr val="664C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YYY</a:t>
                      </a: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664C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75" name="Google Shape;375;p5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5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6" name="Google Shape;376;p5"/>
          <p:cNvSpPr txBox="1"/>
          <p:nvPr/>
        </p:nvSpPr>
        <p:spPr>
          <a:xfrm>
            <a:off x="9607151" y="466725"/>
            <a:ext cx="3281556" cy="426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Arial"/>
              <a:buNone/>
            </a:pPr>
            <a:r>
              <a:rPr lang="en-US" sz="1600" cap="none">
                <a:solidFill>
                  <a:schemeClr val="accent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KEY INFORMATION</a:t>
            </a:r>
            <a:endParaRPr/>
          </a:p>
        </p:txBody>
      </p:sp>
      <p:sp>
        <p:nvSpPr>
          <p:cNvPr id="377" name="Google Shape;377;p5"/>
          <p:cNvSpPr txBox="1"/>
          <p:nvPr/>
        </p:nvSpPr>
        <p:spPr>
          <a:xfrm>
            <a:off x="9607151" y="1183029"/>
            <a:ext cx="2280049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Total Project Value: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Admin Cos</a:t>
            </a:r>
            <a:r>
              <a:rPr lang="en-US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lang="en-US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HR Cost: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 Cost: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6"/>
          <p:cNvSpPr txBox="1">
            <a:spLocks noGrp="1"/>
          </p:cNvSpPr>
          <p:nvPr>
            <p:ph type="sldNum" idx="12"/>
          </p:nvPr>
        </p:nvSpPr>
        <p:spPr>
          <a:xfrm>
            <a:off x="8610600" y="6515753"/>
            <a:ext cx="2743200" cy="205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050">
                <a:latin typeface="Times New Roman"/>
                <a:ea typeface="Times New Roman"/>
                <a:cs typeface="Times New Roman"/>
                <a:sym typeface="Times New Roman"/>
              </a:rPr>
              <a:t>6</a:t>
            </a:fld>
            <a:endParaRPr sz="105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83" name="Google Shape;383;p6" descr="A close up of a pipette dropping a drop of liquid into a petri dish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l="412" r="411"/>
          <a:stretch/>
        </p:blipFill>
        <p:spPr>
          <a:xfrm flipH="1">
            <a:off x="1809750" y="466725"/>
            <a:ext cx="7834312" cy="5924550"/>
          </a:xfrm>
          <a:prstGeom prst="rect">
            <a:avLst/>
          </a:prstGeom>
          <a:noFill/>
          <a:ln>
            <a:noFill/>
          </a:ln>
        </p:spPr>
      </p:pic>
      <p:sp>
        <p:nvSpPr>
          <p:cNvPr id="384" name="Google Shape;384;p6"/>
          <p:cNvSpPr txBox="1">
            <a:spLocks noGrp="1"/>
          </p:cNvSpPr>
          <p:nvPr>
            <p:ph type="title"/>
          </p:nvPr>
        </p:nvSpPr>
        <p:spPr>
          <a:xfrm rot="-5400000">
            <a:off x="-1129259" y="3009387"/>
            <a:ext cx="4138612" cy="562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imes New Roman"/>
              <a:buNone/>
            </a:pPr>
            <a:r>
              <a:rPr lang="en-US" sz="44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QUESTIONS?</a:t>
            </a:r>
            <a:endParaRPr/>
          </a:p>
        </p:txBody>
      </p:sp>
      <p:sp>
        <p:nvSpPr>
          <p:cNvPr id="385" name="Google Shape;385;p6"/>
          <p:cNvSpPr txBox="1">
            <a:spLocks noGrp="1"/>
          </p:cNvSpPr>
          <p:nvPr>
            <p:ph type="body" idx="1"/>
          </p:nvPr>
        </p:nvSpPr>
        <p:spPr>
          <a:xfrm>
            <a:off x="9210675" y="2579352"/>
            <a:ext cx="2381250" cy="1423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Website address:</a:t>
            </a:r>
            <a:endParaRPr/>
          </a:p>
          <a:p>
            <a:pPr marL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</a:pP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Office Address:</a:t>
            </a: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6" name="Google Shape;386;p6"/>
          <p:cNvSpPr txBox="1"/>
          <p:nvPr/>
        </p:nvSpPr>
        <p:spPr>
          <a:xfrm>
            <a:off x="4536281" y="2579350"/>
            <a:ext cx="2381250" cy="1423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Arial"/>
              <a:buNone/>
            </a:pPr>
            <a:r>
              <a:rPr lang="en-US" sz="2000" b="1" cap="none">
                <a:solidFill>
                  <a:schemeClr val="accent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Video? Or any pic org wants to add? </a:t>
            </a:r>
            <a:endParaRPr sz="2000" b="1" cap="none">
              <a:solidFill>
                <a:schemeClr val="accent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Orange">
      <a:dk1>
        <a:srgbClr val="000000"/>
      </a:dk1>
      <a:lt1>
        <a:srgbClr val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Office PowerPoint</Application>
  <PresentationFormat>Widescreen</PresentationFormat>
  <Paragraphs>64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ORGANIZATION NAME:</vt:lpstr>
      <vt:lpstr>CORE TEAM</vt:lpstr>
      <vt:lpstr>PROJECT:</vt:lpstr>
      <vt:lpstr>PROJECT DETAILS</vt:lpstr>
      <vt:lpstr>FINANCIALS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Muhammad Shahbaz Khan - Sports</cp:lastModifiedBy>
  <cp:revision>1</cp:revision>
  <dcterms:created xsi:type="dcterms:W3CDTF">2024-02-06T13:18:05Z</dcterms:created>
  <dcterms:modified xsi:type="dcterms:W3CDTF">2024-12-03T08:28:33Z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